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C6959-87C1-40A8-BEBD-D69CBB1458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4964B5-498A-4BD7-B289-9793CE3E34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C0AC2-34F9-48D4-96F7-5A42BF838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68927-6908-4D40-A569-1CD7B4AA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0645E-70F4-4459-A493-0636AFC9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86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5ACB1-7C0D-47C7-A5B1-FE2AA8F7A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BAD1A4-18E1-40F5-98CB-3AA640EB4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958FB-8650-48A1-8A6F-88CE341AC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3CA29-14BD-43DB-B6F7-FB77469AA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4A8F5-4E01-439A-9CFB-75152F488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6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9E294B-E838-490E-89D9-90EA3F517C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272E6-B053-4343-9599-C85A03946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DE999-CB9F-4BEA-9E47-A43E7964C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057F2-2BC1-43E6-A3E7-8CBB59C0B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198EB-CB9D-49FB-A95B-60F3B805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7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182A0-6120-4C7F-A588-BEDDF55DA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002F9-D582-4001-A347-AC7B95A9F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69E8F-48BE-4FC7-B47B-0C980DA64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B8C21-7C7B-41C6-B3F3-D91437AA4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B605D-EE56-46AC-9058-43050681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0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CB24F-C02F-4B24-B6AA-7677AA400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4ED4D7-8135-4744-AA95-4F0DF5843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62C14-A89D-4381-9569-34459F18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8318B-F9A0-45DF-9541-856A99F41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181D-749E-439C-92EA-A2D84B05F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19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16204-3D65-4975-B443-F70DB4C5E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610DE-08FA-43C4-B859-8D8AAC023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ECE6B2-FD25-4DF7-92A4-EFF5F2716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FCEA0-9EE2-4389-B325-B620E8893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DB037-67FA-4221-8EC1-E71D9A6E3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DC64F0-A650-455D-BBE5-CD6FEAB27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27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33D9B-322C-4550-B98C-7F2236075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7BEF2-4B20-4706-8D47-5B68A616D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D212B7-450E-4657-9C8D-44687B86F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2C1D78-EDF2-490C-BBA2-735BA31B82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248B12-9C95-42DB-8515-1B2F96046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1FE224-096B-4F9B-9A58-E9711F4F5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92A735-11D0-4A75-B10A-B6CD6A9DE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14A869-25A7-4B90-8814-AA77C32EF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4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DDBC2-A880-48B8-B590-FC532C377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4426EE-96CA-4DFD-94C4-483B5BFAB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A82059-350D-413A-849B-78396BB7E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8ED813-068C-4D8B-B746-C3BCE0A1F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85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C5A653-FFEA-4569-BC0B-26738C80A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22B990-E8BA-4DF9-A67E-815AF33CC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317C0D-06E7-450E-A575-F2C24D3B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76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64DD4-5AC0-4AC8-926F-3A282FC9D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9C00E-3053-40F6-9A38-9AF8B9E4B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64920A-033F-4DEE-92E7-EB2D9E7453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2B080-7DBA-4DC7-A9AD-AEB5FB7F9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8BAFE-037A-435B-9DAF-3F14D7429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B574F-7717-4483-B287-FEA630149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0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D17DE-0FF1-481B-9F0C-6FD42CD1A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48E101-4116-4B4E-990B-CC50E9824F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EEA89A-E518-46A9-8B37-531F54571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3628B-3F64-41DB-A954-A5DDA1D8B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92D3F-660A-40F0-B750-5985695E5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EEBFBA-EA85-432B-8300-5B3AE7E9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14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5E63B7-0331-406D-B6F4-742EA17DE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0851C-C31E-472F-8364-BFE3ED386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D800E-9173-453B-A0D0-8CF634301C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DD646-E889-41F5-8A23-E63F23BEE85A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6B237-A1A4-4999-B385-6C2C1DB9A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90F91-BC8A-4770-A554-DEEF2EAFD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17A73-AFA3-4C5D-96A3-4BF37746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8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9F567-5DBB-4870-8414-5859BDF434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Week One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2D7AB-D92E-4B8B-80C7-075C7AF682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3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8E0CC-2A22-4F9A-83F6-D9CC39744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art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7F45A-8A47-4EDB-A2DA-168215ECF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d=</a:t>
            </a:r>
            <a:r>
              <a:rPr lang="en-US" dirty="0" err="1"/>
              <a:t>TAnaDump</a:t>
            </a:r>
            <a:r>
              <a:rPr lang="en-US" dirty="0"/>
              <a:t>::Instance()d-&gt;</a:t>
            </a:r>
            <a:r>
              <a:rPr lang="en-US" dirty="0" err="1"/>
              <a:t>printHelixSeedCollection</a:t>
            </a:r>
            <a:r>
              <a:rPr lang="en-US" dirty="0"/>
              <a:t>("</a:t>
            </a:r>
            <a:r>
              <a:rPr lang="en-US" dirty="0" err="1"/>
              <a:t>HelixFinder:Negative</a:t>
            </a:r>
            <a:r>
              <a:rPr lang="en-US" dirty="0"/>
              <a:t>")d-&gt;</a:t>
            </a:r>
            <a:r>
              <a:rPr lang="en-US" dirty="0" err="1"/>
              <a:t>printHelixSeedCollection</a:t>
            </a:r>
            <a:r>
              <a:rPr lang="en-US" dirty="0"/>
              <a:t>("</a:t>
            </a:r>
            <a:r>
              <a:rPr lang="en-US" dirty="0" err="1"/>
              <a:t>HelixFinder:Negative</a:t>
            </a:r>
            <a:r>
              <a:rPr lang="en-US" dirty="0"/>
              <a:t>", "", "", 1)or </a:t>
            </a:r>
            <a:r>
              <a:rPr lang="en-US" dirty="0" err="1"/>
              <a:t>Positived</a:t>
            </a:r>
            <a:r>
              <a:rPr lang="en-US" dirty="0"/>
              <a:t>-&gt;</a:t>
            </a:r>
            <a:r>
              <a:rPr lang="en-US" dirty="0" err="1"/>
              <a:t>printHelixSeedCollection</a:t>
            </a:r>
            <a:r>
              <a:rPr lang="en-US" dirty="0"/>
              <a:t>("</a:t>
            </a:r>
            <a:r>
              <a:rPr lang="en-US" dirty="0" err="1"/>
              <a:t>CalHelixFinder</a:t>
            </a:r>
            <a:r>
              <a:rPr lang="en-US" dirty="0"/>
              <a:t>")d-&gt;</a:t>
            </a:r>
            <a:r>
              <a:rPr lang="en-US" dirty="0" err="1"/>
              <a:t>printHelixSeedCollection</a:t>
            </a:r>
            <a:r>
              <a:rPr lang="en-US" dirty="0"/>
              <a:t>("</a:t>
            </a:r>
            <a:r>
              <a:rPr lang="en-US" dirty="0" err="1"/>
              <a:t>CalHelixFinder</a:t>
            </a:r>
            <a:r>
              <a:rPr lang="en-US" dirty="0"/>
              <a:t>", "", "", 1)d-&gt;</a:t>
            </a:r>
            <a:r>
              <a:rPr lang="en-US" dirty="0" err="1"/>
              <a:t>printTrackSeedCollection</a:t>
            </a:r>
            <a:r>
              <a:rPr lang="en-US" dirty="0"/>
              <a:t>("</a:t>
            </a:r>
            <a:r>
              <a:rPr lang="en-US" dirty="0" err="1"/>
              <a:t>CalSeedFit</a:t>
            </a:r>
            <a:r>
              <a:rPr lang="en-US" dirty="0"/>
              <a:t>", "", "", 1)d-&gt;</a:t>
            </a:r>
            <a:r>
              <a:rPr lang="en-US" dirty="0" err="1"/>
              <a:t>printTrackSeedCollection</a:t>
            </a:r>
            <a:r>
              <a:rPr lang="en-US" dirty="0"/>
              <a:t>("</a:t>
            </a:r>
            <a:r>
              <a:rPr lang="en-US" dirty="0" err="1"/>
              <a:t>KSFDeM</a:t>
            </a:r>
            <a:r>
              <a:rPr lang="en-US" dirty="0"/>
              <a:t>", "", "", 1)d-&gt;</a:t>
            </a:r>
            <a:r>
              <a:rPr lang="en-US" dirty="0" err="1"/>
              <a:t>printTrackSeedCollection</a:t>
            </a:r>
            <a:r>
              <a:rPr lang="en-US" dirty="0"/>
              <a:t>("</a:t>
            </a:r>
            <a:r>
              <a:rPr lang="en-US" dirty="0" err="1"/>
              <a:t>KSFDeM</a:t>
            </a:r>
            <a:r>
              <a:rPr lang="en-US" dirty="0"/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7977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06F7B-D1F1-4C97-85AF-EB2A5CCD6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5C62FE4-4418-49A1-B6E9-99EA587511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808893"/>
            <a:ext cx="4813788" cy="497192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90E7EC4-F5D1-4CAB-B234-47A5A3180A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963" y="808893"/>
            <a:ext cx="6433038" cy="165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88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75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Week One Updates</vt:lpstr>
      <vt:lpstr>Learning art commands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One Updates</dc:title>
  <dc:creator>Claire Laffan</dc:creator>
  <cp:lastModifiedBy>Claire Laffan</cp:lastModifiedBy>
  <cp:revision>3</cp:revision>
  <dcterms:created xsi:type="dcterms:W3CDTF">2018-06-06T19:49:55Z</dcterms:created>
  <dcterms:modified xsi:type="dcterms:W3CDTF">2018-06-06T22:45:12Z</dcterms:modified>
</cp:coreProperties>
</file>