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5" r:id="rId3"/>
    <p:sldId id="276" r:id="rId4"/>
    <p:sldId id="277" r:id="rId5"/>
    <p:sldId id="278" r:id="rId6"/>
    <p:sldId id="279" r:id="rId7"/>
    <p:sldId id="280" r:id="rId8"/>
    <p:sldId id="28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2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CBFC1-6F39-45C9-86E3-2530430FAE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75801C-C3D0-4CC3-A2CB-6DE6FA922C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7F32B4-DA2C-412C-A389-1004B498F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C325E-7897-4F6B-98A4-55C9B2C27B9E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596F10-63C1-42DE-AF30-53C1014B0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E88487-7AE0-4F17-B025-C2E662A8D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AB480-DD2B-46A5-847A-6039E2489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101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62F20-76AF-48B4-AA6B-A915DCC8E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6EAB6A-B67A-42FA-A1D5-4B5E796989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867B0B-0109-47EE-B802-F0F533DE6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C325E-7897-4F6B-98A4-55C9B2C27B9E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831109-5377-4FDC-85E4-4840CE89D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96D63C-9332-4955-AC28-56181FEDB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AB480-DD2B-46A5-847A-6039E2489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233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39905B-CE68-4ADF-AABD-67BA23BA84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A9764D-59D2-4228-A144-F19883DE23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12EC6A-EF55-4A1E-89A7-B65FF4B80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C325E-7897-4F6B-98A4-55C9B2C27B9E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4B0989-A6B7-44B6-B338-DDE232F73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164170-465D-4330-B3C7-71F707775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AB480-DD2B-46A5-847A-6039E2489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03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F3EE1-CE56-4A22-AFA8-074D9D427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BB150-3D8F-4CBA-BE5C-20ED89A9D3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C9750E-5C1A-4CDD-88B3-95031FA49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C325E-7897-4F6B-98A4-55C9B2C27B9E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807C2-FED6-488E-B772-BDB0D2340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88787B-7CB5-4E12-BD3F-88C714862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AB480-DD2B-46A5-847A-6039E2489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067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4B977-357A-4A8E-8086-50EAD5F41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C86EA3-E513-452E-A078-AB70B15DB9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8BDF87-2589-4BAD-8FEB-910CC4559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C325E-7897-4F6B-98A4-55C9B2C27B9E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1C7653-17B0-47AF-A562-AF9BCC200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B60C73-1CCA-4647-AA89-06694B7DF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AB480-DD2B-46A5-847A-6039E2489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312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55D3B-7B7B-4DDF-B389-60CDC3F30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53A26E-031F-4696-9035-36E8ABDD99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1BFB4B-415F-44EB-B7D8-37543DAF38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6A63CA-7B7B-4321-A1C3-C247D2048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C325E-7897-4F6B-98A4-55C9B2C27B9E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75DFE2-D356-445B-AC00-3229DF1D8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BA6AA2-F70A-4DA4-B06C-242A5C3EF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AB480-DD2B-46A5-847A-6039E2489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243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0C760-D477-4BCB-8881-8ADA0B245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590AFB-AF5C-4414-9F6E-06093AD7A5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AB684A-AA64-409C-B911-EF38C201F1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D33FD0-ED2C-40CC-909A-D2D9379DD7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DC9EC9-F862-4B10-9374-5857B021E8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A58060-9945-44FF-9E00-47178EF89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C325E-7897-4F6B-98A4-55C9B2C27B9E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DA7467-BEAF-4E3A-9C1A-0476A6CEC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FE796B-A2CE-41BF-AD2A-F88B32FD0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AB480-DD2B-46A5-847A-6039E2489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115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E0A19-78B0-47A3-8304-216E95518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059553-BB66-4FE9-80B8-01DC638A0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C325E-7897-4F6B-98A4-55C9B2C27B9E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267E5B-33DA-4768-9B37-0E6A47F30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82BB0E-6340-4269-A9D1-02952933E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AB480-DD2B-46A5-847A-6039E2489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699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5471F3-880E-410F-9323-3BCE8014B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C325E-7897-4F6B-98A4-55C9B2C27B9E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5CEAD9-F55B-47E7-BA98-84FFB241C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30CAE4-210B-46A6-A67F-F25475FDD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AB480-DD2B-46A5-847A-6039E2489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084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2B1D59-C326-453B-A959-E6FDAA2AC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C400DE-6E15-42DC-A9E1-5A35F3C3B5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5AA141-0096-40C6-9DE2-47FA914F78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EA8721-7AED-43BB-B86D-F8261BB7B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C325E-7897-4F6B-98A4-55C9B2C27B9E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A1597B-483A-4D31-A8E4-AE0E8B4DE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4B97AF-85E3-42F3-A1FE-189DA0DB4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AB480-DD2B-46A5-847A-6039E2489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347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D2F06-7DC5-4340-AACB-64CE81CB8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EFE8B4-DBB2-4262-A360-00BEEF6CC2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278BC2-6A5E-4164-84D2-F2516F1B3C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110346-EB95-46BB-8FA3-B14B8960E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C325E-7897-4F6B-98A4-55C9B2C27B9E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6DF589-4D40-4903-A931-A82036605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FEFCB1-0C1B-4292-BAB4-B419C6891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AB480-DD2B-46A5-847A-6039E2489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179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FDE8D1-6542-481D-B4B6-896A01F18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8F8A1F-63AD-47E9-AEEF-371B54A18D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943578-D2BE-4D3D-8FBE-0EED1A172A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BC325E-7897-4F6B-98A4-55C9B2C27B9E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05ED4D-16B3-43B4-9600-936D63B47E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FC32BE-2E38-465E-B082-C46D83C8C7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BAB480-DD2B-46A5-847A-6039E2489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21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Image result for fermilab">
            <a:extLst>
              <a:ext uri="{FF2B5EF4-FFF2-40B4-BE49-F238E27FC236}">
                <a16:creationId xmlns:a16="http://schemas.microsoft.com/office/drawing/2014/main" id="{CB64E813-6040-4FCC-AA1B-ED2B8BD950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25297" y="0"/>
            <a:ext cx="20044529" cy="6852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0DEEC2A1-E0A7-4387-8C8F-67C92AD728BB}"/>
              </a:ext>
            </a:extLst>
          </p:cNvPr>
          <p:cNvSpPr/>
          <p:nvPr/>
        </p:nvSpPr>
        <p:spPr>
          <a:xfrm>
            <a:off x="-457200" y="-9525"/>
            <a:ext cx="13830300" cy="7277100"/>
          </a:xfrm>
          <a:prstGeom prst="rect">
            <a:avLst/>
          </a:prstGeom>
          <a:solidFill>
            <a:schemeClr val="accent1">
              <a:lumMod val="60000"/>
              <a:lumOff val="40000"/>
              <a:alpha val="5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7F5FFA2-3A5F-49A0-A5C8-5ED7FF13F7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/>
          <a:p>
            <a:r>
              <a:rPr lang="en-US" b="1" dirty="0"/>
              <a:t>Updates for Calorimeter-Seeded Tracker</a:t>
            </a:r>
            <a:br>
              <a:rPr lang="en-US" dirty="0"/>
            </a:br>
            <a:endParaRPr lang="en-US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64DABA-171B-4039-BAE1-365A2B5A64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Claire Laffan</a:t>
            </a:r>
          </a:p>
          <a:p>
            <a:r>
              <a:rPr lang="en-US" dirty="0"/>
              <a:t>11/30/18</a:t>
            </a:r>
          </a:p>
          <a:p>
            <a:r>
              <a:rPr lang="en-US" dirty="0"/>
              <a:t>Supervised by Sarah Demers and </a:t>
            </a:r>
            <a:r>
              <a:rPr lang="en-US" dirty="0" err="1"/>
              <a:t>Giani</a:t>
            </a:r>
            <a:r>
              <a:rPr lang="en-US" dirty="0"/>
              <a:t> </a:t>
            </a:r>
            <a:r>
              <a:rPr lang="en-US" dirty="0" err="1"/>
              <a:t>Pezzullo</a:t>
            </a:r>
            <a:endParaRPr lang="en-US" dirty="0"/>
          </a:p>
        </p:txBody>
      </p:sp>
      <p:pic>
        <p:nvPicPr>
          <p:cNvPr id="1028" name="Picture 4" descr="Image result for yale logo">
            <a:extLst>
              <a:ext uri="{FF2B5EF4-FFF2-40B4-BE49-F238E27FC236}">
                <a16:creationId xmlns:a16="http://schemas.microsoft.com/office/drawing/2014/main" id="{15BC95C9-8AEB-46C5-BD32-D37D0A5A09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5813" y="123732"/>
            <a:ext cx="1087926" cy="1142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Image result for mu2e">
            <a:extLst>
              <a:ext uri="{FF2B5EF4-FFF2-40B4-BE49-F238E27FC236}">
                <a16:creationId xmlns:a16="http://schemas.microsoft.com/office/drawing/2014/main" id="{32838D8D-7C78-4F5C-801B-B365070BC6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261" y="123733"/>
            <a:ext cx="1440176" cy="828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235ECC-B646-4DF3-B730-AC402C772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Claire Laffan, Yale University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4126D2-DCBF-4801-88C3-FFB306CA3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7C182-22D5-4FD3-96E1-D4EFAD0F874B}" type="slidenum">
              <a:rPr lang="en-US" smtClean="0">
                <a:solidFill>
                  <a:schemeClr val="tx1"/>
                </a:solidFill>
              </a:rPr>
              <a:t>1</a:t>
            </a:fld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36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79ED8-906A-4BA1-8092-11E17F0E9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Source of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4CF8A0-8EB6-4AD2-8A04-2461D8C598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The algorithm was looping in hits that did not belong during </a:t>
            </a:r>
            <a:r>
              <a:rPr lang="en-US" dirty="0" err="1"/>
              <a:t>RescueHitsBeforeSeed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As it searched for new hits, it did not take into account that a face that already has a hit should not be used</a:t>
            </a:r>
          </a:p>
          <a:p>
            <a:pPr lvl="1"/>
            <a:r>
              <a:rPr lang="en-US" dirty="0"/>
              <a:t>This caused some faces to have multiple hits in the helix – not allowed!</a:t>
            </a:r>
          </a:p>
        </p:txBody>
      </p:sp>
      <p:pic>
        <p:nvPicPr>
          <p:cNvPr id="6" name="Picture 4" descr="Image result for yale logo">
            <a:extLst>
              <a:ext uri="{FF2B5EF4-FFF2-40B4-BE49-F238E27FC236}">
                <a16:creationId xmlns:a16="http://schemas.microsoft.com/office/drawing/2014/main" id="{DAB785ED-1563-4118-9C2C-A18CC3954C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5813" y="123732"/>
            <a:ext cx="1087926" cy="1142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Image result for mu2e">
            <a:extLst>
              <a:ext uri="{FF2B5EF4-FFF2-40B4-BE49-F238E27FC236}">
                <a16:creationId xmlns:a16="http://schemas.microsoft.com/office/drawing/2014/main" id="{AC695660-30FC-4E9A-A6D3-752B1CF473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261" y="123733"/>
            <a:ext cx="1440176" cy="828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8B8F53-3286-4BFD-A80D-5A025D49B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Claire Laffan, Yale University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6400BB-4BCA-41BF-A6D5-71DD8433C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7C182-22D5-4FD3-96E1-D4EFAD0F874B}" type="slidenum">
              <a:rPr lang="en-US" smtClean="0">
                <a:solidFill>
                  <a:schemeClr val="tx1"/>
                </a:solidFill>
              </a:rPr>
              <a:t>2</a:t>
            </a:fld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7018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2F2EB-7C5A-4290-AE06-F51FB1C8D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Fix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D670523-796E-4DC8-B200-DADA17859A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104" y="2029699"/>
            <a:ext cx="10011791" cy="4102576"/>
          </a:xfrm>
        </p:spPr>
      </p:pic>
    </p:spTree>
    <p:extLst>
      <p:ext uri="{BB962C8B-B14F-4D97-AF65-F5344CB8AC3E}">
        <p14:creationId xmlns:p14="http://schemas.microsoft.com/office/powerpoint/2010/main" val="1913375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71F52-9BC8-4CD0-93A7-DD27BE9BD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41BF9E-FE81-4B87-BB57-5C4EFCC6F0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Compared my version of the algorithm with a version of the algorithm that does not include my edit from Giani’s repository</a:t>
            </a:r>
          </a:p>
          <a:p>
            <a:r>
              <a:rPr lang="en-US" dirty="0"/>
              <a:t>We ran it on the same exact data set – one with signal and background mix and the other with only background</a:t>
            </a:r>
          </a:p>
        </p:txBody>
      </p:sp>
    </p:spTree>
    <p:extLst>
      <p:ext uri="{BB962C8B-B14F-4D97-AF65-F5344CB8AC3E}">
        <p14:creationId xmlns:p14="http://schemas.microsoft.com/office/powerpoint/2010/main" val="4155519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96D88-FB26-49F8-AC0F-DB17CFBCC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F46AE2-306C-4F63-93D3-E25C3296B2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nhits</a:t>
            </a:r>
            <a:r>
              <a:rPr lang="en-US" dirty="0"/>
              <a:t> for signal only:</a:t>
            </a:r>
          </a:p>
          <a:p>
            <a:r>
              <a:rPr lang="en-US" dirty="0"/>
              <a:t>Detected same amount</a:t>
            </a:r>
          </a:p>
          <a:p>
            <a:pPr marL="0" indent="0">
              <a:buNone/>
            </a:pPr>
            <a:r>
              <a:rPr lang="en-US" dirty="0"/>
              <a:t>    of hits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B472D89-AFF0-4FC5-A1F9-AA7092751B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1825625"/>
            <a:ext cx="6629400" cy="449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2064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9F3F2-AD45-4E4B-86F7-830B329C3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2EA753-9626-4B61-9DE4-B6D3105B53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dirty="0"/>
              <a:t>Signal-mix </a:t>
            </a:r>
            <a:r>
              <a:rPr lang="en-US" dirty="0" err="1"/>
              <a:t>nhits</a:t>
            </a:r>
            <a:r>
              <a:rPr lang="en-US" dirty="0"/>
              <a:t>:</a:t>
            </a:r>
          </a:p>
          <a:p>
            <a:r>
              <a:rPr lang="en-US" dirty="0"/>
              <a:t>Updated algorithm</a:t>
            </a:r>
          </a:p>
          <a:p>
            <a:pPr marL="0" indent="0">
              <a:buNone/>
            </a:pPr>
            <a:r>
              <a:rPr lang="en-US" dirty="0"/>
              <a:t>    detected more hits</a:t>
            </a:r>
          </a:p>
        </p:txBody>
      </p:sp>
      <p:pic>
        <p:nvPicPr>
          <p:cNvPr id="1026" name="Picture 2" descr="http://home.fnal.gov/~claffan/Validation_CE_mix_112818/Ana_StnValidation_Hist_helix_111_nhits.gif">
            <a:extLst>
              <a:ext uri="{FF2B5EF4-FFF2-40B4-BE49-F238E27FC236}">
                <a16:creationId xmlns:a16="http://schemas.microsoft.com/office/drawing/2014/main" id="{33CBE1AD-D677-4DE2-8CF7-02E0640D09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25" y="1753394"/>
            <a:ext cx="6629400" cy="449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48864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9F3F2-AD45-4E4B-86F7-830B329C3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2EA753-9626-4B61-9DE4-B6D3105B53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914775" cy="4351338"/>
          </a:xfrm>
        </p:spPr>
        <p:txBody>
          <a:bodyPr/>
          <a:lstStyle/>
          <a:p>
            <a:r>
              <a:rPr lang="en-US" dirty="0"/>
              <a:t>Signal-mix momentum:</a:t>
            </a:r>
          </a:p>
          <a:p>
            <a:r>
              <a:rPr lang="en-US" dirty="0"/>
              <a:t>Updated algorithm</a:t>
            </a:r>
          </a:p>
          <a:p>
            <a:pPr marL="0" indent="0">
              <a:buNone/>
            </a:pPr>
            <a:r>
              <a:rPr lang="en-US" dirty="0"/>
              <a:t>    reconstructed more </a:t>
            </a:r>
          </a:p>
          <a:p>
            <a:pPr marL="0" indent="0">
              <a:buNone/>
            </a:pPr>
            <a:r>
              <a:rPr lang="en-US" dirty="0"/>
              <a:t>    accurate momentum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2" descr="http://home.fnal.gov/~claffan/Validation_CE_mix_112818/Ana_StnValidation_Hist_helix_111_p.gif">
            <a:extLst>
              <a:ext uri="{FF2B5EF4-FFF2-40B4-BE49-F238E27FC236}">
                <a16:creationId xmlns:a16="http://schemas.microsoft.com/office/drawing/2014/main" id="{0BE404DA-9E10-4347-9CC0-40860C5E9D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690688"/>
            <a:ext cx="6629400" cy="449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54160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9F3F2-AD45-4E4B-86F7-830B329C3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2EA753-9626-4B61-9DE4-B6D3105B53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914775" cy="4351338"/>
          </a:xfrm>
        </p:spPr>
        <p:txBody>
          <a:bodyPr/>
          <a:lstStyle/>
          <a:p>
            <a:r>
              <a:rPr lang="en-US" dirty="0"/>
              <a:t>Ran both versions of algorithm on trigger </a:t>
            </a:r>
          </a:p>
          <a:p>
            <a:r>
              <a:rPr lang="en-US" dirty="0"/>
              <a:t>Found improved rejection!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C115047-29D3-4B0F-9FCF-3205B6B0C0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9600" y="1447800"/>
            <a:ext cx="7467600" cy="19812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1CEF391-7956-44DC-A493-0E2870EA68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9600" y="3743324"/>
            <a:ext cx="7350248" cy="198119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3FA49CC-B6C4-4227-B1F2-9F972FBE5773}"/>
              </a:ext>
            </a:extLst>
          </p:cNvPr>
          <p:cNvSpPr/>
          <p:nvPr/>
        </p:nvSpPr>
        <p:spPr>
          <a:xfrm>
            <a:off x="7439027" y="4429125"/>
            <a:ext cx="3476623" cy="371475"/>
          </a:xfrm>
          <a:prstGeom prst="rect">
            <a:avLst/>
          </a:prstGeom>
          <a:solidFill>
            <a:schemeClr val="accent1">
              <a:alpha val="4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798AC9A-2498-4958-9D7A-F93EE96499E5}"/>
              </a:ext>
            </a:extLst>
          </p:cNvPr>
          <p:cNvSpPr/>
          <p:nvPr/>
        </p:nvSpPr>
        <p:spPr>
          <a:xfrm>
            <a:off x="7200902" y="2066925"/>
            <a:ext cx="3476623" cy="371475"/>
          </a:xfrm>
          <a:prstGeom prst="rect">
            <a:avLst/>
          </a:prstGeom>
          <a:solidFill>
            <a:schemeClr val="accent1">
              <a:alpha val="5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1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173</Words>
  <Application>Microsoft Office PowerPoint</Application>
  <PresentationFormat>Widescreen</PresentationFormat>
  <Paragraphs>32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Updates for Calorimeter-Seeded Tracker </vt:lpstr>
      <vt:lpstr>Source of Problem</vt:lpstr>
      <vt:lpstr>The Fix</vt:lpstr>
      <vt:lpstr>Results</vt:lpstr>
      <vt:lpstr>Results</vt:lpstr>
      <vt:lpstr>Results</vt:lpstr>
      <vt:lpstr>Results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Updates for Calorimeter-Seeded Tracker</dc:title>
  <dc:creator>Claire Laffan</dc:creator>
  <cp:lastModifiedBy>Claire Laffan</cp:lastModifiedBy>
  <cp:revision>3</cp:revision>
  <dcterms:created xsi:type="dcterms:W3CDTF">2018-11-30T15:51:27Z</dcterms:created>
  <dcterms:modified xsi:type="dcterms:W3CDTF">2018-11-30T16:11:11Z</dcterms:modified>
</cp:coreProperties>
</file>