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9" r:id="rId7"/>
    <p:sldId id="266" r:id="rId8"/>
    <p:sldId id="267" r:id="rId9"/>
    <p:sldId id="268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3FF"/>
    <a:srgbClr val="AD0037"/>
    <a:srgbClr val="B40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1" autoAdjust="0"/>
    <p:restoredTop sz="91427" autoAdjust="0"/>
  </p:normalViewPr>
  <p:slideViewPr>
    <p:cSldViewPr snapToGrid="0">
      <p:cViewPr varScale="1">
        <p:scale>
          <a:sx n="80" d="100"/>
          <a:sy n="80" d="100"/>
        </p:scale>
        <p:origin x="50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9775-76AD-44F2-A01C-5444CCB6B74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5ED5-939A-48E8-B80F-E80175CB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view buttons show projections of the hits onto different planes and corresponding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5ED5-939A-48E8-B80F-E80175CBF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view buttons show projections of the hits onto different planes and corresponding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5ED5-939A-48E8-B80F-E80175CBF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calorimeter disk gets hit, the specific crystals that see something light up with colors according to signal strength</a:t>
            </a:r>
          </a:p>
          <a:p>
            <a:endParaRPr lang="en-US" dirty="0"/>
          </a:p>
          <a:p>
            <a:r>
              <a:rPr lang="en-US" dirty="0"/>
              <a:t>???? – I assume the one on the left is the one closer to the tracker and the one on the right is on the end???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5ED5-939A-48E8-B80F-E80175CBF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neither gets hit, they’re both blank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5ED5-939A-48E8-B80F-E80175CBF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helixes can be reconstructed then you can see guesses of where particles flew through straws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5ED5-939A-48E8-B80F-E80175CBF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4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hard to see anything unless you zoom in</a:t>
            </a:r>
          </a:p>
          <a:p>
            <a:r>
              <a:rPr lang="en-US" dirty="0"/>
              <a:t>To zoom in you select a rectangular region you’re interested in and it opens a new window with your area </a:t>
            </a:r>
          </a:p>
          <a:p>
            <a:r>
              <a:rPr lang="en-US" dirty="0"/>
              <a:t>You can keep on selecting and it keeps making new windows and naming them consecutively in the order you created them in</a:t>
            </a:r>
          </a:p>
          <a:p>
            <a:r>
              <a:rPr lang="en-US" dirty="0"/>
              <a:t>Benefit: if there’s somewhere you’re interested in (not sure why you’d want this because paths are random each time) you can keep your little selected popup region open and hit the update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5ED5-939A-48E8-B80F-E80175CBF4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AE24-91BA-4AA7-9B09-9DCBE560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4933C-459A-400C-981E-B2A5D0238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66F1E-24C9-4DCB-B42C-01868799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83C5-E31B-4592-9C31-E954BD96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CB241-E130-4200-B4AA-890F57F1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F6B0-493C-4839-92B2-E907B553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836A9-2073-4814-98E6-D52E6A921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37EA-D3DA-4B41-B6F0-001A1E78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B88A9-66D2-4E8A-AC09-356518D4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850F-6B9B-4587-B933-D67A8CAB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7980C-9739-4E2A-AE14-637EA5786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F0842-B690-4E65-BB76-6F3B164DD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CE80F-B378-4ABD-B2B2-1D0A41AA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FB524-19CE-4A19-B178-C5685E42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5B04-24DA-4E67-82DC-C43C85B1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AB4F-A280-431F-AA62-84CBC39C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AF23-08B8-4DFD-B1C5-9B543D5C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C49D-7A61-4218-919A-3796C33E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9AA29-4517-4FF2-AB4F-11A27EF7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DB2E-614A-4768-941E-C5E1F4F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F94E-2C32-446C-826F-956CC2EA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DD07C-FD52-4C59-A66F-DD41D121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6C04-ACF5-4514-8667-C148EB94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5853-9CE2-42A8-930C-2F0C2C13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048DA-631E-4E41-9D14-D2FA855A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DF67-59CB-403D-ADBE-5631429E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AC59-FC6E-4301-87E1-C1F379998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3672C-E0FA-413A-A2E6-76B1464C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7265A-B858-4DCA-81D4-23251833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9BFD-E033-4958-8C49-530C5521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73541-E587-4F45-A45B-20C20FB5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A630-6A48-4C43-BAA0-AD6AB2B9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9B699-1C3A-49CC-924A-8231906E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E19EA-C048-4CD6-A005-9FDEA5EB6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1FA53-9DD0-46FA-B9DB-03589B006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7416-2EFD-48AE-8290-024ADFF4B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79BA9-418E-4F8B-80C4-45009F80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0CABF-B2AB-4D87-8D71-ADE13D04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4F29C-2378-4541-984D-2B48DB0E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E5DD-9A4C-475F-A0B7-959426BD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4BBD9-6489-4F7E-B057-BF495A24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F1E7E-9C0B-42F7-B469-6D3DF62E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6A215-0A76-4368-A301-E2D2A3F9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1233C-4820-43E3-8600-AA5A68FE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68CAA-8F75-45FB-805A-C2C42CEF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0ADCF-6A55-4D46-92AB-04EBBB3A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3F52-6A3E-418B-B9E7-E377BBC1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7529-6751-445F-8C00-38D8E8E1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197EE-4A88-4368-80F2-7FDF40663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FF025-6C3E-45D3-A9C4-E50DC225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08F14-7187-4496-B71C-1F79174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9E7BD-7754-4F65-A9D5-FF168DC7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EF5C-5F6B-4AB1-9A68-2B835F6D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41D5B-235C-4E72-8FC2-C11D217DC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F30D0-639E-46F1-8115-CB0F2B68E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C2A36-3968-4267-A626-5C261E8B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EE6F7-9CBA-400E-96D8-42463901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1BA46-8919-448A-A103-7B165AD3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FD0C5-15AA-4B4A-A054-861C82DC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286C4-ADA0-4D1A-B60D-621864F8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1FF11-E8F4-4ACF-AEF7-D36B2BB4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E34C-686B-4928-B3DA-89566A935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C0B45-A6CF-4E0C-9B85-0EAB6058A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960149-7443-468D-B4ED-CF5DA4ED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" t="722" r="22613" b="16628"/>
          <a:stretch/>
        </p:blipFill>
        <p:spPr>
          <a:xfrm>
            <a:off x="4684353" y="3473679"/>
            <a:ext cx="7044607" cy="2722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EA561-CA1E-406D-8549-8217E5B6E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"/>
          <a:stretch/>
        </p:blipFill>
        <p:spPr>
          <a:xfrm>
            <a:off x="4165359" y="417524"/>
            <a:ext cx="4186287" cy="1893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720BB-26A9-443B-A896-5AC3D7319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40" y="2615741"/>
            <a:ext cx="3668981" cy="399868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497A64-6C20-4F79-B408-103C0733EB0D}"/>
              </a:ext>
            </a:extLst>
          </p:cNvPr>
          <p:cNvCxnSpPr>
            <a:cxnSpLocks/>
          </p:cNvCxnSpPr>
          <p:nvPr/>
        </p:nvCxnSpPr>
        <p:spPr>
          <a:xfrm flipH="1">
            <a:off x="2967038" y="1076325"/>
            <a:ext cx="1480269" cy="153941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BDC21E-F709-4DA7-B5CA-A08B14DED3B1}"/>
              </a:ext>
            </a:extLst>
          </p:cNvPr>
          <p:cNvCxnSpPr>
            <a:cxnSpLocks/>
          </p:cNvCxnSpPr>
          <p:nvPr/>
        </p:nvCxnSpPr>
        <p:spPr>
          <a:xfrm>
            <a:off x="5291138" y="1414463"/>
            <a:ext cx="1971675" cy="205921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0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6176-7228-4AC5-9B45-5FFD2660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12764"/>
            <a:ext cx="10515600" cy="80425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878F-A5BD-4825-8232-C3C7E9D2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6" y="1665417"/>
            <a:ext cx="10515600" cy="5438043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chemeClr val="accent1"/>
                </a:solidFill>
              </a:rPr>
              <a:t>Find documentation on relevant topics and reading through and understanding it (GitHub?)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Get a better understanding of how the simulations (Mu2e Offline) works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This will require reading and understanding the code, learning the specific methods used, glancing at the big .txt file</a:t>
            </a:r>
            <a:endParaRPr lang="en-US" sz="3200" b="1" dirty="0">
              <a:solidFill>
                <a:srgbClr val="00B050"/>
              </a:solidFill>
            </a:endParaRPr>
          </a:p>
          <a:p>
            <a:pPr lvl="1"/>
            <a:r>
              <a:rPr lang="en-US" sz="3200" b="1" dirty="0">
                <a:solidFill>
                  <a:srgbClr val="00B050"/>
                </a:solidFill>
              </a:rPr>
              <a:t>Finding and analyzing discrepancies</a:t>
            </a:r>
          </a:p>
          <a:p>
            <a:pPr lvl="2"/>
            <a:r>
              <a:rPr lang="en-US" sz="2400" dirty="0">
                <a:solidFill>
                  <a:srgbClr val="00B050"/>
                </a:solidFill>
              </a:rPr>
              <a:t>Attempt to find similarities between discrepancies</a:t>
            </a:r>
          </a:p>
          <a:p>
            <a:pPr lvl="2"/>
            <a:r>
              <a:rPr lang="en-US" sz="2400" dirty="0">
                <a:solidFill>
                  <a:srgbClr val="00B050"/>
                </a:solidFill>
              </a:rPr>
              <a:t>Use the debugger to step through the methods, find where it fails</a:t>
            </a:r>
          </a:p>
          <a:p>
            <a:pPr lvl="3"/>
            <a:r>
              <a:rPr lang="en-US" sz="2000" dirty="0">
                <a:solidFill>
                  <a:srgbClr val="00B050"/>
                </a:solidFill>
              </a:rPr>
              <a:t>Change some parameters in attempt to fix failed instances</a:t>
            </a:r>
          </a:p>
          <a:p>
            <a:pPr marL="914400" lvl="2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97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EA561-CA1E-406D-8549-8217E5B6E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"/>
          <a:stretch/>
        </p:blipFill>
        <p:spPr>
          <a:xfrm>
            <a:off x="6903894" y="218140"/>
            <a:ext cx="4186287" cy="18931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260F2-E226-403C-9E4B-98E0684FA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1" y="145690"/>
            <a:ext cx="4664268" cy="2537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B133F-54E3-4067-8ED3-8EF5BA1A1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3" y="2824979"/>
            <a:ext cx="11660155" cy="39756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BDC21E-F709-4DA7-B5CA-A08B14DED3B1}"/>
              </a:ext>
            </a:extLst>
          </p:cNvPr>
          <p:cNvCxnSpPr>
            <a:cxnSpLocks/>
          </p:cNvCxnSpPr>
          <p:nvPr/>
        </p:nvCxnSpPr>
        <p:spPr>
          <a:xfrm flipH="1">
            <a:off x="6596743" y="1857667"/>
            <a:ext cx="532526" cy="1165451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497A64-6C20-4F79-B408-103C0733EB0D}"/>
              </a:ext>
            </a:extLst>
          </p:cNvPr>
          <p:cNvCxnSpPr>
            <a:cxnSpLocks/>
          </p:cNvCxnSpPr>
          <p:nvPr/>
        </p:nvCxnSpPr>
        <p:spPr>
          <a:xfrm flipH="1" flipV="1">
            <a:off x="4744617" y="858417"/>
            <a:ext cx="2318656" cy="681134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7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A9249-B432-45F0-8B10-1AA4D4C7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40" y="628300"/>
            <a:ext cx="9664719" cy="52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860A3-D631-4E29-ACAA-88024982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43" y="768379"/>
            <a:ext cx="9167154" cy="49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205E6-B451-425E-B508-47D404F31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75"/>
          <a:stretch/>
        </p:blipFill>
        <p:spPr>
          <a:xfrm>
            <a:off x="355327" y="1321809"/>
            <a:ext cx="4867451" cy="4127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A7FB8-7DAB-47DD-8023-07C7506F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615" y="1321809"/>
            <a:ext cx="6286401" cy="4127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A7134E-B6B2-4F1D-B92F-DFD44288C2F8}"/>
              </a:ext>
            </a:extLst>
          </p:cNvPr>
          <p:cNvSpPr/>
          <p:nvPr/>
        </p:nvSpPr>
        <p:spPr>
          <a:xfrm>
            <a:off x="1629828" y="2613871"/>
            <a:ext cx="510391" cy="4035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86108F-7059-4072-9645-3D1B05F2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" y="8843"/>
            <a:ext cx="11768458" cy="2318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7721C-27F3-4040-90DE-686757D1A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250" y="2175666"/>
            <a:ext cx="5407499" cy="211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1E8E8-EFB7-4A16-BC0F-CAEBD6F05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647" y="4383870"/>
            <a:ext cx="2743142" cy="2188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B76CB-6E2F-4F5A-B62F-F4EA29A60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76" y="4383870"/>
            <a:ext cx="2851241" cy="2194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520D5-E1D0-4DD0-A12B-053E84D16F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32" b="7399"/>
          <a:stretch/>
        </p:blipFill>
        <p:spPr>
          <a:xfrm>
            <a:off x="4618719" y="4383869"/>
            <a:ext cx="2734601" cy="2188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CA139E-B8BE-448A-8888-20776E04614A}"/>
              </a:ext>
            </a:extLst>
          </p:cNvPr>
          <p:cNvSpPr/>
          <p:nvPr/>
        </p:nvSpPr>
        <p:spPr>
          <a:xfrm>
            <a:off x="509724" y="1108671"/>
            <a:ext cx="1844167" cy="928540"/>
          </a:xfrm>
          <a:prstGeom prst="rect">
            <a:avLst/>
          </a:prstGeom>
          <a:noFill/>
          <a:ln w="38100">
            <a:solidFill>
              <a:srgbClr val="AD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66E89C-F429-4F86-A521-35C7C2F9D50D}"/>
              </a:ext>
            </a:extLst>
          </p:cNvPr>
          <p:cNvSpPr/>
          <p:nvPr/>
        </p:nvSpPr>
        <p:spPr>
          <a:xfrm>
            <a:off x="3434505" y="3399135"/>
            <a:ext cx="1190439" cy="78844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0F9A77-7466-4E0A-8725-7361E044B8C7}"/>
              </a:ext>
            </a:extLst>
          </p:cNvPr>
          <p:cNvSpPr/>
          <p:nvPr/>
        </p:nvSpPr>
        <p:spPr>
          <a:xfrm>
            <a:off x="5464063" y="2552107"/>
            <a:ext cx="1190439" cy="7884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64E706-263F-46A7-B76B-DC30401E6A81}"/>
              </a:ext>
            </a:extLst>
          </p:cNvPr>
          <p:cNvSpPr/>
          <p:nvPr/>
        </p:nvSpPr>
        <p:spPr>
          <a:xfrm>
            <a:off x="7525859" y="3399135"/>
            <a:ext cx="1190439" cy="7884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05579-E4C5-4D93-852F-A35CB9D5472B}"/>
              </a:ext>
            </a:extLst>
          </p:cNvPr>
          <p:cNvSpPr/>
          <p:nvPr/>
        </p:nvSpPr>
        <p:spPr>
          <a:xfrm>
            <a:off x="620775" y="4383870"/>
            <a:ext cx="2703579" cy="222985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D638C8-A779-4E6E-B19E-C7A2EA40E51D}"/>
              </a:ext>
            </a:extLst>
          </p:cNvPr>
          <p:cNvSpPr/>
          <p:nvPr/>
        </p:nvSpPr>
        <p:spPr>
          <a:xfrm>
            <a:off x="4707424" y="4363282"/>
            <a:ext cx="2703579" cy="22298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8E5EBA-209A-43A1-909E-94230C03DA11}"/>
              </a:ext>
            </a:extLst>
          </p:cNvPr>
          <p:cNvSpPr/>
          <p:nvPr/>
        </p:nvSpPr>
        <p:spPr>
          <a:xfrm>
            <a:off x="8867645" y="4363282"/>
            <a:ext cx="2703579" cy="22298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E8839-4B68-4A23-8BBF-BFDF2FBA351C}"/>
              </a:ext>
            </a:extLst>
          </p:cNvPr>
          <p:cNvSpPr/>
          <p:nvPr/>
        </p:nvSpPr>
        <p:spPr>
          <a:xfrm>
            <a:off x="3324353" y="2098613"/>
            <a:ext cx="5543291" cy="2187616"/>
          </a:xfrm>
          <a:prstGeom prst="rect">
            <a:avLst/>
          </a:prstGeom>
          <a:noFill/>
          <a:ln w="38100">
            <a:solidFill>
              <a:srgbClr val="AD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AE9F-9397-4D99-9EF5-6BEC2813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I’ve been up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6F0C-27D3-4A60-9DDC-E4239B96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8" y="1649413"/>
            <a:ext cx="10515600" cy="4351338"/>
          </a:xfrm>
        </p:spPr>
        <p:txBody>
          <a:bodyPr/>
          <a:lstStyle/>
          <a:p>
            <a:r>
              <a:rPr lang="en-US" dirty="0"/>
              <a:t>Looking through events, flagging interesting ones where one or both reconstruction methods fail</a:t>
            </a:r>
          </a:p>
          <a:p>
            <a:pPr lvl="1"/>
            <a:r>
              <a:rPr lang="en-US" dirty="0"/>
              <a:t>Especially instances where calorimeter seeded works, track-seeded fails</a:t>
            </a:r>
          </a:p>
          <a:p>
            <a:r>
              <a:rPr lang="en-US" dirty="0"/>
              <a:t>Beginning to read through reconstruction code</a:t>
            </a:r>
          </a:p>
          <a:p>
            <a:r>
              <a:rPr lang="en-US" dirty="0"/>
              <a:t>Learning how to use the debugger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B5933-54E5-487A-9D2C-F3DC411C6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"/>
          <a:stretch/>
        </p:blipFill>
        <p:spPr>
          <a:xfrm>
            <a:off x="1006792" y="4410710"/>
            <a:ext cx="7049838" cy="13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BD12-9D75-4C34-AD8A-9F0B0225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4" y="2216150"/>
            <a:ext cx="6224586" cy="2041526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First debugged event: 4921!</a:t>
            </a:r>
          </a:p>
          <a:p>
            <a:pPr lvl="1"/>
            <a:r>
              <a:rPr lang="en-US" dirty="0"/>
              <a:t>Most tracker hits were clustered together </a:t>
            </a:r>
          </a:p>
          <a:p>
            <a:pPr lvl="1"/>
            <a:r>
              <a:rPr lang="en-US" dirty="0"/>
              <a:t>Minimum distance between hits was too big and caused most triplets to be discarded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B52BB-B903-4F6A-9EC8-87EC328D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387783"/>
            <a:ext cx="5754927" cy="55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AC6FC1-1ED5-40DA-8592-FBCE331A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114" y="-150620"/>
            <a:ext cx="7229447" cy="600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79759-6EF1-4713-BAFD-D19842DA1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9"/>
          <a:stretch/>
        </p:blipFill>
        <p:spPr>
          <a:xfrm>
            <a:off x="189020" y="1661562"/>
            <a:ext cx="4783030" cy="49202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79435C-7448-40A6-9A7E-1A601F8312B2}"/>
              </a:ext>
            </a:extLst>
          </p:cNvPr>
          <p:cNvSpPr/>
          <p:nvPr/>
        </p:nvSpPr>
        <p:spPr>
          <a:xfrm>
            <a:off x="7296152" y="2095501"/>
            <a:ext cx="752473" cy="752473"/>
          </a:xfrm>
          <a:prstGeom prst="ellipse">
            <a:avLst/>
          </a:prstGeom>
          <a:noFill/>
          <a:ln w="38100">
            <a:solidFill>
              <a:srgbClr val="E2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46C2C7-6A7C-4BF0-80F5-57B5D1451718}"/>
              </a:ext>
            </a:extLst>
          </p:cNvPr>
          <p:cNvCxnSpPr>
            <a:cxnSpLocks/>
          </p:cNvCxnSpPr>
          <p:nvPr/>
        </p:nvCxnSpPr>
        <p:spPr>
          <a:xfrm flipV="1">
            <a:off x="3192518" y="2471737"/>
            <a:ext cx="3686175" cy="495301"/>
          </a:xfrm>
          <a:prstGeom prst="straightConnector1">
            <a:avLst/>
          </a:prstGeom>
          <a:ln w="28575">
            <a:solidFill>
              <a:srgbClr val="E2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Words>342</Words>
  <Application>Microsoft Office PowerPoint</Application>
  <PresentationFormat>Widescreen</PresentationFormat>
  <Paragraphs>33</Paragraphs>
  <Slides>10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I’ve been up to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Whitmer</dc:creator>
  <cp:lastModifiedBy>Audrey Whitmer</cp:lastModifiedBy>
  <cp:revision>29</cp:revision>
  <dcterms:created xsi:type="dcterms:W3CDTF">2020-06-27T19:16:10Z</dcterms:created>
  <dcterms:modified xsi:type="dcterms:W3CDTF">2020-07-01T17:57:37Z</dcterms:modified>
</cp:coreProperties>
</file>