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1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5:58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19563,'13'49'498,"-2"-6"-363,-11-28 33,0-1 22,1-1-11,1-1 11,0 0-5,0 1-34,-1 2-39,-1 3-11,2 1-39,-1 3-6,1-1-11,3 0-6,-2-2-6,2 0 18,-2-2 44,0-1-17,1 2 23,-2-1-16,0 3-35,0 0-5,2 3-39,-3 1-1,2 1 7,-2 1-7,1 0-5,-1 0 34,0 0-1,1 0 35,-2 1-18,2 0-16,-2 2-29,0-4 1,1 0-1,-1-2-5,3 0 45,-1-2-11,0 0 5,-1-1 39,1-1-5,-2 1 11,2 0-33,-1 2-12,-1 2-28,2-1 23,-2 3-29,0-3 29,0 1-29,1-3 1,0 0 89,1 6-89,-1-7 78,0 6-34,-1-8-5,0 1-11,0 0-34,0-3 5,0 2 40,0-2-39,0-1 38,0 1-38,0 0 33,0 1-28,0 2 23,0-2-34,0 0 45,0 0-6,0-1 28,0-1-16,0 1 27,0-3 6,0 1-45,0-1 23,0 8-29,0-5-21,0 6 27,0-7-28,0 1-5,0-3 27,0 3 1,0-1 39,2 10-62,0-4-6,-1 7 7,2-3-7,-2-1 40,0 2-45,-1 0 34,0 0-29,0-1 51,0-1-5,0 13-40,0-7-6,0 13 46,0-10-46,0 3 7,0 1-12,0-1 50,0 1 12,0 14-12,0-13 6,0 10-6,0-15 1,0-1-18,0 1 35,0-2-1,0 1 0,0-1 0,0 0 34,0 1-39,0-2 22,0 13-78,0-11 39,0 7-40,0-15 1,0-3 39,0 0-40,0-1 6,0-2-5,0-4 5,0-1-11,0-5 6,0-3-12,0-2-2974,0-3-44,-6-20-2197,2-5 5221,-5-24 0,5 23 0,1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15.4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1 280 22918,'73'-21'913,"5"-4"-913,5 12-6,8-12-288,-23 5 0,0-2-442,-16 6 1,-1-1 99,13-5 0,-2 0-1520,13-4-3031,-18 5 5221,-13 5 0,-23 7 0,-10 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6994,'0'0'0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23.9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3014 18358,'52'2'818,"-6"1"-711,-29-3-6,0 0-12,1 0 12,-1 0 0,0 0 5,0 0-16,-2 0 5,-1 0 11,-1 0 96,6-2-101,-6 2 39,5-3-6,-6 1 6,1-1-50,1-1 10,1 1 18,3 0-23,0 0-11,1-2 56,11-3-73,-6 1 17,7-3-28,-7 2 23,-1 0-29,3-3-5,9-5-34,-8 3 28,7-4 12,-11 7-1,-2-2-44,1 2 78,-2-3 1,1 1-35,-1-1 0,-2 0 18,1-1-1,-1 0-56,2 0 45,-2 1-50,1 1-1,-3 0 40,4 0-39,-4-2-1,2 0 46,-2 0-46,2 0 74,-2-1-29,4-3-16,-5 1 16,1 1 6,-3 2-22,-2 1-29,0 1 46,1 1-18,-1 0 18,2-1-7,2-1-32,5-11 21,-3 5-27,4-11 5,-7 9-5,0 0 44,-2 0-16,-3 1 16,1 2 12,0-7-57,-3 7 29,2-7-34,-4 8 5,1-2-5,1 1 0,-1 0 0,1 0 6,1-5 28,-1 5-1,1-7-27,-2 7-1,1-2 1,-1 1 0,1 1-1,-1 0 1,1 3-1,-2-1 40,1-4-39,-3 2 39,1-4-40,0 6-5,-2-2 6,3 0-6,0-3 5,-2 0 1,2-1 0,0 0 5,1-11-11,1 6 11,1-10-11,-2 9 6,-1-3-6,2 1 5,-4 0-5,3 2 17,-1-10-11,1 11 5,-2-9-6,-1 10 35,2-3-35,0-3 1,2-4-6,-2-5 5,4-23 1,-3 10 0,3-17-6,-4 19 0,1 2 0,-2 1 0,0 5 5,0 4-5,-1-11 0,0 12 0,1-10 0,0 14 0,0-1 0,2 2 6,-2 0-6,0 3 0,1-2 0,0 2 5,4-16-5,-1 13-5,0-11 5,-2 17 0,-1 0-6,1 4 6,1-1 0,-1 3-5,1-1 5,1 0-12,3-7 7,-1 10-1,2-5-5,-4 15 11,-2 1-34,-1 2 29,3-1-1,-1 2 12,10-10-6,-4 5-6,5-6 6,-5 7-5,-2 0-57,-2 7 56,-3 0-33,-1 3 39,2 0-11,-2 0 11,3 0-6,1 0 1,3 0 5,2 0 0,0 0 0,2 1 5,-2 2-5,1 3 0,0 0 0,-2 2 0,0-1 0,0 1 6,0-2-6,0 1 6,1 1-6,0-1 5,0 1-5,-1 0 0,-1 0 0,-1 2 0,4 4 0,-2-5 6,3 5-6,-5-7 0,-3 2 0,2-2 5,-3 1-5,2 0 12,2 3-7,1 0 1,3 3-1,-4-4 1,2 1 0,-3-1-1,1-1 1,-1 0 5,4 2-5,-5-4-1,5 2 6,-6-1-5,2 2 61,1 1-5,7 10-12,-4-6-16,6 5-1,-6-7-33,2 0 34,-3-2-34,2 2 0,-4-1 11,0-1 23,-2 2 33,0-3-28,1 2 45,6 6-50,-4-4-29,4 5 1,-6-6 0,-1 0-6,1 0 11,0 0 28,-2-1 23,2 0-12,-2 0 62,4 7-67,0-5-40,3 6 35,-2-3-29,0 1 28,1 1-33,0 1-1,2-1 40,-3-1-45,1 0 34,-2-2-1,-1 0 62,3 9-11,-3-6-16,5 6-63,-6-10 29,2 1-34,-2-3 5,2 1 1,-1 1 50,5 8-45,-1-3-5,5 8-1,-4-6 57,1 2-56,1-1 27,2 0-27,-2-2 44,6 5-16,-8-4-23,4 5-5,-7-8 44,2 1-44,-2 0 45,3 0-51,0 1 5,1-1 29,2 1-23,6 9-5,-4-5 38,6 5-38,-7-8 28,-1-2-34,-1 1 5,0-2-5,-2 1 0,0-2 6,-1 1-1,1-2 1,-2 2 67,9 8-68,-5-6 29,6 8-34,-7-11 6,-2 1-1,1-3 40,5 9-11,-5-5 10,6 4-4,-6-4-35,3 0 29,3 3 16,11 11-50,-10-10 34,7 7-1,-12-13 1,-3-2 28,-1 2-57,0-1 29,0 0-23,2 0-11,-3-1 6,1-1 5,-1 1 6,6 4 16,-4-1-27,4 5-1,-5-6 29,1 1-28,1-2-1,0-1 1,1-1 5,-3-4 28,2 2 45,6 4-39,-2-2-39,4 4-1,-7-6 29,0-2-29,-3-1-5,1-2 6,-4-3 28,5 2-34,-4-1 5,3 2 1,-3-2-1,0 1-5,1-1 0,1 1 12,1-2 38,7 1-16,-4-1-34,4 2 5,-6-2 1,-1 1-6,1-1 11,-3 0-11,2 0 34,-4-1-34,2 0 11,4 4 22,-2-4-27,2 2 5,-4-4-5,-3 0 5,1-1 34,-1 0-45,0-1 0,-1 2 0,3-2 50,9 4-39,-2-3 23,10 3-34,-7-2 34,1 0-34,-2 1 5,-2-3 29,-2 3-34,3-1 11,-7 0 23,2 1-34,-5-3 11,1 3-11,1-3 33,1 2-27,1-2 28,3 0 16,1 0-39,3 0 23,1 0-29,13 0 1,-6 0 5,5 0-11,-11 0 11,-4 0-11,-2 0 12,-3 0-12,-2 0 11,2 0-11,-5 0 0,3 0 5,-2 0-5,1 0 0,2 0 6,3 0-6,0 0 0,3 0 0,-1 0 0,27 0 6,-13 0-6,24 0 5,-19 0-5,4 0 0,1-2 6,-1 0-6,-2-1 0,-4 1 0,-5 1 5,-5 1-5,-3 0 12,-4 0-7,0 0 51,0 0-22,-2 0 16,4 0-5,-4 0-28,8 0 16,-10 0-27,5 0 0,-9 0 27,1 0-33,0 0 0,1 0 0,1 0 6,-2 0-6,2 0 5,0 0-5,0 0 0,-3 0 0,1 0 0,-5 0 0,0 0-84,-3 0-716,-1 0-5132,-1 0 5932,-23-22 0,17 17 0,-17-17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28.1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166 160 16426,'3'70'838,"-1"0"1,1-2-1,-1-4-395,-2 19-119,0 7-775,0 3 502,0-2-46,0-5-5,-1-8-151,-2-12-246,-3-13-27,-1-14-494,1-13-166,0-13-669,3-7-549,-1-15 918,0-14 866,-1-17-120,-3-18 638,-2-7 22,-3-5 757,-3-2 100,1 2 6,-1 7-73,3 10-190,1 11 593,-1 10-772,6 13-17,1 3 22,5 8 39,1-4 28,0-2-95,0-4-162,3-5-85,6-3-44,6 0 123,27-8-106,-6 11 62,19 0-57,-8 12-33,3 4-62,0 4 16,0 1-27,-5 2-34,8 9 51,-20 1 84,1 9 38,-23 2-10,-6 5-56,-4 6-12,-5 7-56,-7 4-44,-8 2 61,-4-3 12,1-7-23,4-9 33,2-8-44,7-7-45,3-4-6,4-1 6,2 0 12,8 6 127,9 5-4,15 8 16,13 6-50,6 5 33,3 3-11,-3 3 12,-7 1 16,-9 0 39,-9 0 113,-11-3 22,-7 2-112,-10-1 17,-33 14-180,0-15-44,-31 2-6,10-22-45,-1-11-117,5-4-174,8-4-292,11-1-2083,15-11 599,15-4 208,22-16 252,16-5 397,17-9 672,10 0 583,0 1 62,2 4 520,-10 9 169,-6 6 1109,-4 4-897,-18 7 197,-6 5-152,-16 6-230,-4 3 113,0 0-773,-3 10-79,-6 7-28,-5 15-5,-5 11 111,2 6-33,3 3 6,5-3 33,5-5-44,2-11-46,2-9-27,9-11 39,3-7 11,12-7-12,4-16-83,16-34 6,-12-3 27,6-19 0,-18 22 6,-5 11 0,-4 9 101,-6 15-28,-1 10 28,-2 21 11,3 12-62,1 16-50,5 4 0,3-3-67,3-9-135,1-9-33,3-15 28,1-5 56,2-12-275,9-30 337,-7 3 89,3-24-6,-14 21 6,-4 7 34,-4 9 173,-4 9-101,-2 6-16,-1 4-40,0 1-39,0 7 29,0 5 38,-3 11 28,-2 3-50,-3 2-11,1-5-39,3-4-1,2-7 46,2-4-51,0-4-6,0-2 6,7 0 0,5-2 39,8 0-5,4-9-23,-1-3 40,2-8-12,-4-1-34,-2 3 35,-1 2-35,-3 1 29,-2 4-29,0-1 1,-2 0 27,2-2-21,0-5 32,0-4-38,0-4 0,6-29-1,-4 9 1,2-24-1,-7 12 29,-1-4-34,-4-7 0,3-1 0,-3 0 56,3-16 45,-3 30-34,0-3-33,-3 39-1,-2 11-33,0 6-28,0 4 28,0 16 0,0 10 6,0 22-1,0 14-5,-3 12 12,-1 7-7,-2 7-197,-2 2 192,-1-1 33,0-2-27,0-8 5,0 12-5,5-32-6,0 1 5,4-37 46,0-9 44,0-9-22,0-2-17,0-3 28,0-6-34,7-8 215,13-30-265,4 4-5,8-17 5,-10 18-6,-1 6-33,-3 7 39,-1 7-11,-6 9-96,2 4 102,-8 4 5,6 14 0,-6 7 5,3 16 1,-3 7 44,0 3-44,-2-2 5,-1 3-11,1-19 0,-3-3 11,3-19-11,0-4-33,4-1-1,16-14-50,-3-1-56,16-16 90,-7 5-85,0-1-49,-6 2 178,-4 5 6,-9 3 0,-2 7 73,-6 2 11,-1 5 33,-1 1-122,-1 9-40,-4 10 45,-2 11-6,0 6-27,1 4 27,4-8-27,1-5 27,1-10-61,5-7 11,4-5 5,7-3 51,4-13-33,1-6-46,1-16 12,-3-4 39,-6 0 28,-3 3 6,-7 7 33,-1 9-33,-2 10-6,0 12 0,0 21 117,0 19 23,0 29-39,0 19-59,0-37 0,0 1-188,0 4 0,0 0 196,0 2 1,0-1-4,0-1 1,0-2-9,-1-3 1,-1-1 94,-6 36 6,-7-18-6,-5-22-27,-6-17-107,0-16 0,-3-10-163,1-15-66,3-14 5,7-22 420,9-24-425,4-16 134,7 34-1,2-2-824,3-3 1,3 0 919,4-5 0,2 0 20,6 1 0,2 1-481,1 0 1,1 2 440,1 3 1,1 2-80,-2 4 0,-1 2 99,22-33-11,-11 17-1,-6 11 1565,-14 26-1474,-6 7 1080,-8 17-1058,-2 2 167,0 9-263,0 5 1,0 12-6,-2 2 5,1 4-5,-1-4 0,0-2-5,2-5-40,0-6 45,0-5 0,6-5 11,3-4-5,6-1 72,8-3-72,-8 0-6,4-3 0,-11 3 0,-5 2 0,2 1 162,-4 27-111,1-1-46,0 28 29,-2-11-29,0-2 7,-2-7 21,-1-10-27,1-9 39,-2-8-45,3-5-157,0-2 6,1-9 33,0-4 12,5-12 10,6-6-10,7 0 28,4-3 72,3 4-50,1 3 23,-1 7-1,2 7 34,-8 7 84,0 10 17,-10 11-1,-4 11-32,-2 10-12,-3 5-23,0-2-27,0-4 5,-1-9 140,-4-10-151,1-8-106,-3-8 5,3-14 11,-1-9-44,4-12-6,-1-4 45,2 1 56,3-2-23,2 17 29,3 3 33,2 17 67,0 8 56,0 7-5,-1 10-51,1 8-34,-2-1-27,0-1-1,-1-6-5,-2-9-5,-2-5-40,1-8 45,0-4 0,5-9-5,2-8 5,2-7-6,0-3-22,-2 6 28,0 4 0,-4 8-34,-2 6 34,-2 5 6,-3 3 84,5 9-29,-2 9-27,5 8-34,0 3-39,7 4 5,-6-12-56,3-3 40,-7-14 44,1-3 6,1-5 28,3-8-28,1-7-5,7-23-1,-6 11-33,2-8 33,-7 22-55,-4 8 61,-2 4 0,1 5 50,0 12 6,2 9-5,3 15-51,0 3 5,2 0 57,2 1 22,0-16 16,0-3-32,-2-18 66,1-2-28,5-17-22,3-10-84,5-24 34,3-14-34,4-15 92,-5 10 1,-1-3-646,-5 12 1,-1-1 552,6-22 0,-3 0-39,-9 18 0,-3 0-45,-1-24 0,-4 2 101,-2 26 0,-3 3-70,-1-9 1,-5 10 136,-9 21-79,-3 66 96,4 59-17,9-10 0,2 11-547,2-18 0,1 4 0,1 0 493,3 3 0,2 1 0,0-2-14,0-6 1,0-1 0,3-2-62,10 26 1,2-9-49,-6-29 1,2-6-300,20 36-392,-8-52 304,-2-16-2662,0-33 3208,-3-53 0,-11 29 0,-3-24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31.7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0 568 18196,'13'56'681,"0"0"1,0 0-1,-2 0-255,0 42-286,-6-46 0,0 0-470,-1 3 0,-2-1 335,0-1 1,0-1 0,-1 43-6,-1-16 33,0-17-604,3-21-180,1-20-218,4-12-162,3-27 235,2-16 330,2-32 348,-1-19-62,-8 35 0,-1-1 280,0-2 0,-1-2 44,-1 0 1,-1 0-107,1-1 0,0 1 213,0 2 0,1 2 230,5-46 112,4 17-62,2 18-123,1 21-129,1 16-22,2 14 50,4 7-16,6 8-68,5 15 988,5 11-887,-1 20-11,-2 12-56,-7 8 28,-8 8 0,-9 2-45,-6 0 78,-6-3-50,-10-6 374,-6-7-391,-10-7-84,-5-10 12,3-10-74,-1-8 29,7-9-34,3-7-45,8-5-134,3-5-258,4-2-1283,3-1 1720,8-5 0,1-1 34,8-7 16,-2 3 57,3 0 10,2 3-82,4 0-30,3 1 1,3 0-1,1 0 1,-3 3 39,-2-3-40,-4 0 57,-6-1-17,-3-3 5,-2-5-50,-2-3 6,5-13-6,-6 7 0,3-3-6,-7 15-44,-2 7 44,-1 2 68,0 13 11,0 8-62,0 15-11,2 6 11,0 2-5,2-5 5,1-6 22,3-9-33,2-8 34,5-7 44,16-4-10,-1-16-63,14-8 1,-5-15-6,2-7-28,-1-2-23,-5 0 51,-7 7 62,-7-1-6,-11 18-50,-4 4 33,-7 15-34,-8 3-5,-4 10 0,-8 9 0,2 12 0,0 7 12,6-2 27,5-3 11,5-9 62,2-2-33,8-11-1,5-1-11,11-8 73,5 1-56,1-2-28,2 1-22,-6 2 167,2 5 40,-14 2-6,-2 4-67,-9 2-84,-2 2-50,-6 1 5,-1 0-39,-8-7-420,-4-5-78,6-20-202,0-13 263,9-22 168,3-14 50,5-6 146,7-7 73,5-3 6,6-3 27,1-4 88,-5 21 0,0-2-68,-3 14 0,-1 0-389,4-14 1,-1 1 509,4-15-203,-6 15 353,-6 18-16,-4 19-28,-3 14-95,-2 9-123,0 15 134,0 49-34,-2 7-59,0-11 1,-1 3 14,0-7 0,0-1 225,-2 3 1,1 0-283,0-2 1,0 0-28,1 44 319,0-14-359,3 0-83,0-36-79,0-3 39,0-34 90,1-5 320,0-4-337,1 0 56,0 0 45,2-7-45,0-5-62,8-27 12,0 7 16,5-15 29,-4 18-1,0 3-50,-3 8 11,0 6 6,-4 8 0,9 2 39,-2 2 5,9 3-5,-4 2 6,2 2 0,-1 1-6,-2-3-6,-4-2-44,-5 0-34,-5-1 50,-1 3 34,-2 4 11,-3 18-11,-4-2 6,-3 13-6,-1-10 0,1-5 0,5-5 0,2-7 0,3-6 0,0-2 0,7-3 5,2 0 23,10-7-28,3-5-50,2-11 11,2-5-28,0-3-6,3-10 67,-9 16-33,-3-2 39,-11 22 39,-4 2 28,-1 13-11,-1 10-50,0 14 39,0 21-51,0-17-33,1 4-11,1-27-29,1-9 34,2-5 40,2-1 5,1-8 0,5-6 0,1-11-51,3-1 1,1 0-213,-1 2 134,-4 11 28,-2 3 62,-7 10 39,1 2 6,-1 4 39,2 4-45,-1 3 0,0-1 5,1-4 34,-2-5 12,0-2-18,0-1 79,2 0 0,1-8-78,5-9-34,3-15 0,5-14 0,-1-10 0,4-11-6,-2-10-5,0-9-3381,-1-10 3392,-11 46 0,0-1 3,-2-2 0,-1 0-70,1 1 1,-1 1 72,3-42-1,0 16 35,-3 22 27,-2 22 174,-3 22-163,-1 29-5,0 23-62,-6 27 28,-4 18 1422,3-37 0,-1 2-1444,-2 4 0,1 0-14,0 1 0,1 1 16,-3 20 1,1-1-20,4-21 0,1-1 0,-1 11 0,2-4 0,2 5-6,2-14 165,0-14-193,2-11-10,4-12 38,10-7 12,2-5-6,5-11 426,0-8-426,-1-11-33,0-10-1,-1-1 0,-4-1 34,0-2-5,-9 17-40,0 3 45,-7 18 0,0 7 6,-1 12 27,0 9-33,0 13 0,3 0 0,1-3-5,5 1 5,-2-18 0,3-2-6,-2-14 6,1-2 6,6-10-6,2-7-68,2-12-16,-1-5-22,-2 0 33,2-6 40,-9 15 21,0 3 12,-7 18 6,-2 6 61,0 11-11,0 10-11,0 15-34,0 21 34,0-20 17,1 4-62,2-30 44,2-7-44,2-5 96,1-1-40,2-10 5,3-5-55,1-17-6,14-32-6,-6 6-44,8-27 50,-7 15-585,-5-11 585,3-10 17,-12 40 0,0-1 0,1-2 0,1-4 156,4-23 1,1 1-127,-4 23 1,0 2-31,2-12 0,0 7-17,-1 8 11,-6 24 22,-5 16-27,-2 11 28,0 21 10,0 16 552,-5 32-591,-3-1 1,-2 6-3,2-13 0,-2 2-694,-3 24 0,-1 0 693,4-24 1,1-2-1464,0-2 1,0-2 1460,1-6 0,1 0-123,-4 47-23,6-40-78,2-8 101,3-38 990,0-9-867,0-2 3397,5-13-3391,4-7 22,7-18-28,4-7-6,0-3 1,1 1-1,-3 4 0,-3 12-44,-3 9 50,-5 12 62,-2 17 16,-4 15-33,1 14-40,0 8-5,2-3 0,1-6-117,5-7 44,-2-15 39,4-3 34,2-11 34,2-13-34,9-6 0,23-36-6,-9 13-5,16-14-22,-21 31-18,-5 10 51,-6 10 90,-5 12 44,-4 13 107,3 31-107,-4-7 18,4 15-85,-6-30 67,7-7 1,3-11 201,11-6-168,12-4-44,10-9-24,13-6-97,-13 0 0,3-2-93,30-8-33,-27 10 0,-1 2-303,20 0-336,-6 3-632,-9 2-2891,-15 0 4285,-12-3 0,-20 5 0,-7-1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45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1 209 17860,'6'62'240,"-1"-7"-116,-5-20 10,0 1 56,0 5 23,0 1-4301,0 4 4250,0 1 849,0 0-905,0-1-27,0-5-6,0-4 27,0-3 7,0-3 3436,0-2-3347,0 0-11,0-1-51,0 3 40,0-2-29,0 2-38,2-3-18,-2-2-27,3-5 22,-3-3-17,2-5 118,-2-2-124,0-5 18,1-2-46,0-3 135,0 0-168,-1 2 12,0-3-7,0 3-5,0 0 6,2 2-1,-2 3-5,3 2 12,-1 1-12,-1 3 5,2-1-5,-2 1 6,2 1-1,-3 0 1,1-1-6,1-4 11,-2-2-5,2-3 5,-2-3 438,0-1-444,3-4 1,-3-3 0,3-7-1,-3-4-5,0-5 0,0-1-5,0-4 5,0-1-6,0-1 6,0-3-6,0 1 6,0 0 0,0 2-11,0 0 6,-1 2-1,-1 0 0,0 2 1,1 0 5,1 2-6,0-3-11,-2-7 11,2 6 6,-2-4 0,2 8 0,0 3 0,0-2 0,0 1-6,0-2 6,0-11 6,0 8-6,0-8 6,0 12 0,0 1-6,0 3 0,0 2 0,0 1 6,0 2-1,0 0-5,0-8 6,0 4-6,0-8 0,2 9 5,-2-2-5,3 3 0,-3-1 0,3 3 6,1-12-6,1 7 0,3-10 0,0 5 0,3-2 0,1 1-6,1 1 6,-3 4 0,1 2 0,-7 7 0,1 3 6,-4 3 0,2 1-1,0 0 1,1-2 22,2 2-23,-3-1-10,3 3-1,5 1-5,0 0 11,5 0 6,-2 0-6,1 1 5,2 3-5,-3 1 0,-1 1 0,-3 2 11,0-1 34,1 7-39,-2-4 5,3 6-5,-4-1 5,2-2-6,-2 3 1,2-3 5,-3 0 6,2 6-11,-2-8-1,1 8 29,-3-6-1,1 2-27,-2 2 28,0 1-29,0 2 34,-3 10 6,2-8-39,-2 7 50,0-11-23,-1 0-27,0-2 0,0-2 33,0 0-6,0-4 1,0 2 67,0 7-12,-4-4-5,0 7-16,-6-9-24,2 2 24,-2-2-18,1 0-50,-3 0 39,1 0-33,-2 1 33,-7 7-5,6-6-23,-4 3 45,11-11-6,1-1-5,3-3-11,-1 0 22,1 1 61,-5-2-72,4 0-39,-5-1 27,5 0-5,0 1-22,1-2-6,1 1 0,-1-1-45,0 0-5,-1 2-102,-2-2-116,2 2-136,0-2-116,0 0-215,1 0-401,-2 0-904,0 0-2300,-4 0-2387,-3 0 6727,-1 0 0,4 0 0,4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51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80 16387,'37'-25'437,"-5"3"-5935,-24 12 5862,1-1 1246,-3 5-1145,0 1 534,-4 5-959,1 0-29,-2 0 45,4 0 3397,2 0-3408,2 0-11,3 0 27,-1 0-10,1 0 22,-3 0 11,0 0-12,0 0 30,-1 1-18,2 2-11,1 4 11,8 8-51,-3-2 7,6 6-29,-7-4 67,-2 1 34,-2 3 84,-1 3 45,-1 2 17,1 13-146,-4-7-12,0 9-16,-3-15 62,-3 2-17,2-3 5,-2 4 23,0 0 33,0 21-106,-3-13 174,-3 26-96,-2-30-5,-1 7-39,1-20-46,1-1 7,-2-4-46,-1 2 7,-2-2-34,-2 0 28,-2 0-23,-5 0-11,-4 0 5,-3 0 1,-1-3 11,0-3-17,0-5 0,-1-2 5,-11-20-10,12 4-1,-8-22 1,17 10-46,1-4 0,6 1 34,1-11-16,7 11 33,2-4 0,3 11 0,0 6 0,0-3 0,0 4 0,0 0 5,0 0-5,0 1 0,0 0 0,2 0 0,0-1 0,2 1 6,1-1-17,9-20 5,-8 21 6,5-11-34,-10 27 12,0 0 22,0 0 6,1 0 27,3 0 1,0 0-1,1 0-21,0 0-7,0 0 35,-3 0-40,2 0 0,-2 0-5,0 0 5,2 0 33,0 0-27,2 0-1,1 0 51,0 3-44,0-1 21,2 2 18,-3 0-46,1-1 85,2 3-57,1 1 18,3 1-40,-1 2 45,0-2-11,-1 0-12,-1 0-27,-1-1 39,0 1 0,-4-3-40,1 0-5,-4-4 0,0 1 11,0-2 29,-1 1 44,0-1 16,-1 0-94,1 0 5,0 0 45,2 0 28,-2 0 28,3 0 11,0 0-5,0 0-34,1 0 34,1 0-51,1 0-17,-2-1-44,2-2 5,-1-1-11,-1-1 0,-1 2 34,2 1-29,-4-1 34,2 2 17,-2-5-50,0 2 33,1-4-33,0 2-6,0-1 11,2-1-11,-1 1 0,0 1 0,1-1 6,-3 2-6,-1 2 11,-2 0-11,0 1 5,2 0 29,-2-1-34,2 3 314,-2-1-314,0-1 0,0 0 0,1-2 0,-1-1 0,3 0 0,2-6 5,-1 6-5,1-5 0,-2 5-5,0-2 5,-1 2 0,2 1 5,-2 0-5,1 0 0,1-1 6,-1-2-6,0 1 0,0 1 0,1-2 5,-1 2-5,0-1 6,0-2 0,2 1-6,-1-4 5,2 3-5,-2-4-5,0 3-1,1 0 6,-1 1-6,0 5 6,-2-2-5,1 5-9030,-3-1 4062,2 9 4973,-2 2 0,0 0 0,0-3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54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11 104 15687,'-6'-44'1277,"2"7"-6635,4 31 5542,0 1 1360,0-2-1539,1 5 855,1-1-860,3 3 5,0 0 1,1 0 3397,2 0-3330,1 0 0,2 0 11,0 0-17,1 5-11,1 0 0,-3 3-45,0 0 40,-3 0-46,0-1 107,-1 8-50,-2-2-12,0 6 23,-2-3-6,0 1 40,0-3-1,-2 1-56,0-4 6,0 1-11,0-3 29,0 7-1,0-5 5,0 5-72,0-8 5,0 0 28,0-3 6,0 0-45,0-2 5,0-1 7,0-1 66,0 1-16,0-1-23,0 3 22,0-1-55,0 0 33,0 0-33,0-1-1,0 0 57,0-1 5,0 1-16,0 0-3328,0-1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57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33 128 12371,'20'-39'1764,"-3"8"-1383,-16 26-68,0 0-27,0 0-101,3-1-62,1-2-22,1 1-39,1-1-12,-1 3 23,2 0-62,-1 3 68,3 1 184,-2 1 6,3 7-101,1 5-73,1 9-17,0 7-5,-2 1 17,0 4 33,-4 0 23,-1-1 66,-4 1 29,0 0 280,-2 16-185,0-9-67,-5 8-44,0-14-85,-5-3-40,0-1 12,2-6-16,-1-1-29,0-5 22,0-2 29,0-2 11,1-2-28,2-2-34,1-4-62,0-1 63,3-3-57,-1-1 67,3-1 6,-3 0-33,1 0-46,-2 0 34,-4 0-11,-2-6-28,-3-4-44,0-6 38,0-4-100,-2-8 100,5 8 0,-1-7-5,6 11 6,1 0-35,2 1 35,1-1-1,-2 1 6,3-4 0,-1 7-5,1-4 5,0 8 0,0-3 5,0 1 1,0-1 5,0-1 23,0 4-29,0-2 57,0 4-29,0 2-27,0 0-6,0 2 0,0-1 0,0 0 6,0-2-6,0 1 0,0-2 0,0 4 0,0-2-6,0 3 51,0 0 22,2 1 0,3 3 12,4 2-29,0 3-5,3 2 5,-2-2 17,2 0 191,3 1-135,-3-1 11,1 1 34,-4-4-50,0 1 0,0-1-29,1 0 40,1 0-17,-1-2 17,3 1-22,-1-3 39,-1 1-12,2-2-16,-3 0 38,1 0-38,-1 0 72,4 0-106,-3 0-5,4 0 5,-5-2-34,2 1-44,-4-4 33,0 0-5,-2 0 10,1 0-10,-1 0 5,5-3 23,-3 1-62,3-2 5,-5 2 46,-1 2-18,0-1 29,0 3-6,-2-4-6,2 2-38,0-1 27,-2-2-6,3 1-27,-1-2 0,1 2-1,-2-1 1,-1 3-1,-1 0 7,0 3 21,-1-1-27,0 3-5086,0-2-740,-5 11 5820,-5 2 0,3 0 0,-1-3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50.2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5835,'0'0'0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00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73 350 17764,'-39'19'2056,"7"-4"-1596,31-15 1825,1 0-2067,7 0-44,2 0-51,12 0 23,-1 0 22,5 0-45,2 0 11,2 0-55,0 0 5,-1 0-34,0 0 34,-2 0 6,-3 0 44,-1 0 1,-2 0-12,-2 0-11,-1-1-56,-2 0 22,0-2-5,-1 3-11,-1-1-6,2 1 5,-1 0-5,0 0 28,2 0 51,4 0-68,-2 0-6,3 0-10,-7 0-11,-1 0 27,-1 0 67,3 0-55,-4 0-12,4 0 17,-3-2-11,1 2 39,0-2-45,1 1-17,0-1-11,0-1 29,1-2 16,5 1-40,-2 0-38,3 0 33,-6 1-28,0 0 23,3 0-28,-1-1 72,3 1-72,-1-1 44,2 0-44,-2-1 38,-1 1 12,7-2 56,-5 0-72,4 1-7,-7 0-27,-1 1-6,1 0 17,5-2 16,-5 2-27,5-2 55,-4 1-61,0 0 12,0-1-7,2 2 6,-4-1-5,2 4 28,-2-1-34,0 2 11,2 0-6,2-1 63,2 0 27,17-3-56,-8 2-28,13-3 28,-14 2-22,12 0-6,-11 1-5,6 0-6,-15 2 6,-3 0-6,-4 0 5,-1 0-5,-2 0 6,0 0-6,0 0 5,2 0 57,4 0 56,15 0-68,-3 0-16,11-1 5,-7 1-6,1-3-21,0 1-7,1-1 29,-1 1-23,13-1 34,-12 3-40,11-2 35,-13 1-29,0 0 39,4 0 6,17 1-22,-14 0-29,14 0 1,-19 0 44,-2 0-5,0 0-39,0 0-1,-1 0 29,2 0-28,-2 0-1,1 0 29,0 0-29,0 0-5,2 0 12,0 0-7,0 0 40,-1 0-11,1 0-29,0 0 29,1-2-34,1 1 33,4-1-21,0-1-7,4 3 6,1-2-5,2 2 5,1 0 23,4 0-29,1 0 46,2 0-46,2 0 29,1-1 29,26 0-63,-19 0 0,20 1 0,-26 0 0,0 0 0,4 0 0,0 0 0,7 0 0,-1 0 0,6-3 0,2-2 0,3-6 0,4-1 0,0-3 0,2 2-268,1 0 268,-1 3 0,-23 4 0,0 0 0,33 0 0,-34 2 0,-1 1 0,23-1 0,-3 1 0,0 0 0,-2-2 0,2 0 0,0 0 0,3 0 0,-26 4 0,1 0 0,31 0 0,-34 1 0,-2 0 0,17 0 0,-5 0 0,-1 0 0,-2 0 0,1 0 0,0 0 0,0-4 0,25-7 0,-22 1 0,16-2 0,-33 7 0,-8 2 0,-9 1 0,-6 0 0,-6 2 0,-2 0 268,-1 0-268,8 0 0,-7 0 0,8 2 0,-11 0 0,1 1 0,-1 0 0,4-1 0,3 1 0,27-3 0,-8 2 0,24-2 0,-16 0 0,2 0 0,-2 0 0,-5 0 0,-7 0 0,-9 0 0,-11 0 0,-7 0 0,-5 0 0,-4 0-3508,-3 0 1537,-10 2-1070,-22 8-1541,-10 5 4582,-25 3 0,32-6 0,4-4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37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0 20907,'6'92'492,"-2"2"-301,-4-13-57,0-10 1,0 4-65,0-16 0,0 0-1071,-2 25 0,-2-1 1040,0-23 1,-1-3-15,-1 1 0,-1 0 125,0-4 0,0-1-144,-4 39 0,3-14 33,4-21 6,2-17 22,1-13 34,1-12 1611,0-7-1538,0-4 442,0-3 297,0 0-896,11-1 78,9 0 6,21-4-45,11-3 45,15-6-34,6-2-67,6 0 0,-4 2-6,12 2 6,-31 4 6,1 1-1,-36 4 1,-8 1 5,-7 1 23,-3 0-3182,-1 0 1328,-8 0-2645,-4-1 4465,-8-3 0,7 2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37.5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1 17451,'-16'79'1025,"0"8"-661,-3 1-179,10-37 0,0 2-1672,-1 4 1,1 2 1674,-1 3 0,2 1-34,0 2 0,1 1 88,2-2 0,2 1-181,0-4 1,1 0-15,1-6 1,2-1-300,8 40 252,6-16-23,11-14-178,7-16-410,3-13-409,1-13 1491,2-12-3888,5-12 3562,9-32 0,-24 20 1,1-20-1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37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20610,'46'61'1383,"2"2"-1169,-6-15-97,6 7-83,-1 1-34,0-1-34,-6-3-134,-2-6-174,-8-6-257,-5-7-420,-5-9-416,-6-4-1443,-4-10-707,-5-4-129,-2-6 3714,-3-9 0,-1 5 0,0-5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38.0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0 13603,'5'18'4559,"-1"-4"-3662,-4-14 408,0 0-1003,-30 65-78,11-17-157,-3 3 0,-1 2-67,-5 15-28,2-6-453,1-10-701,6-11-1747,7-21-1306,6-10 4235,5-23 0,1 8 0,0-8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38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18347,'49'14'773,"0"0"0,41 21-414,-46 19 32,0 8-38,-5 11-95,-8 4 95,-7 6-79,-10 1-1389,-7 4 1244,-5 2-73,-11-2 106,-6-2-195,-10-9-248,-6-10-26,2-14-690,-2-15-628,5-17-2312,0-12-3658,6-22 7595,5-10 0,7 4 0,5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38.6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20431,'53'15'873,"-5"-1"-727,-19-14-5767,1 2 5621,2-2 1269,-1 0-1790,1 0 210,-4 0-2658,4 0 2969,-1 0 0,-12 0 0,-3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38.9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 15289,'8'12'3310,"-1"-2"-2229,-7-10 1574,0 0-2044,6 2-141,4-2-72,10 2-90,4-2-129,4 0-112,1 0-61,-1-3-6,0-2-146,-4-2-274,-1-1-252,-5 0-297,-2 3-202,-4-2-374,-3 6-1547,-2-1-1065,-3 2 4157,-2 4 0,0-3 0,-2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39.6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48 20459,'70'1'1731,"3"-1"-1356,-3 0-505,11 0 281,8 0-73,3 0-72,0-4 0,-4-1-6,-11-2-68,-11 2-62,-14 4-318,-13 1-118,-13 0-470,-9 0-554,-7 0-1329,-3 0-304,-4-3-2474,-2-2 5697,-1-4 0,0 4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40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13441,'14'10'3226,"-3"-3"-2325,-11-7 915,0 0-1335,2 0 46,2 2-63,7 1-72,4 3 62,9 4-141,11 3-43,11 3-24,11 5-106,8 1-106,3 5-28,0-2-6,-5 3 0,-7-2-68,-10 0-55,-14 2-11,-12 4 72,-11 8-27,-13 8 21,-18 11 6,-18 11 62,-19 2-3,9-16 0,-3-1 29,12-14 0,0 0-147,-12 13 1,2-2 288,-11 17 50,15-7-39,13-4 31,13 10-53,11-20 106,19 8 40,16-23 16,22-5-28,18-4 0,13-7-78,13-6-403,7-7 257,-47-3 1,0 0 344,48-1-378,-8 0-29,-9 0-5,-17-3 6,-13 1 137,-18-3-138,-12 2-5,-9 1 0,-8 1 63,-2 1-3782,-3 0 1911,2 0-1906,1-2-1938,0-1 5652,2-5 0,-3 4 0,-1-2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42.2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1463 19143,'73'-66'382,"1"-1"1,-5 4 0,-10 1-246,-27 18 0,-6 0-8,2-4 0,-1 0-54,-1-2 1,0-1-994,-3-2 0,-1 0 932,-3 0 0,-2 0-14,-2 0 0,-4-1 66,-2 0 0,-3 0-89,-2 1 1,-2 1-12,-1 1 1,-2 0-51,-10-40 84,-3 13-6,-7 21 6,2 19 0,1 21-50,0 13 1436,-1 23-1386,-4 16 363,-2 27-363,-1 18 0,3 13-493,13-42 1,1 2 526,1 1 0,3 1-32,0 1 1,2 1-8,1-2 0,1 0 8,0-2 0,0-1 2,1 44-5,0-13-39,2-13-162,9-9-7,1-28-16,9-7 0,-2-24 995,1-9-906,2-6 74,0-12 16,-1-4 45,-2-2 6,-2 0 106,-1 6 16,-5 2-16,0 9-56,-4 2 12,1 6 16,-3 3-17,3 1-17,3 2-50,2 0 11,5 0-11,-1 3 0,2 5 6,-2 5 78,-1 8 0,-3 5 17,-5 6-12,-2 3-22,-4 1-5,-1 2-56,-1-4 27,-2-3-27,-3-6 67,-11-6-73,3-11-6,-6-2-151,6-7-55,0-10-68,2-3-432,4-19 382,2 9 106,7-7 83,7 12 57,8-1 51,7 1-35,6 1-60,-1 2-214,-1 4-39,-2 5 191,-5 5 134,-3 2 56,-4 4 101,-5 4-12,-1 4 34,-7 1 62,1-3 0,-2-2 5,0-2-61,0 2-22,0 8-102,0 0 46,0 6 16,0-4-56,3 0-11,2-5-6,3-3-27,2-5 33,7-4 5,-3-8-5,7-8-5,-5-10-46,-3-6-27,0-1 33,-6 2 45,-2 3 6,-4 7 39,-1 4 145,0 6-112,0 5-43,0 3 4,0 16 34,0 11 61,2 19 23,2 14-6,5 13 0,2 10-50,1 7-12,-7-19 1,-1 1-42,-1-17 0,0 0-12,-2 18 0,0-2-543,-2 23 658,-7-3 79,-5-6 50,-8-8-124,-2-8-16,-2-15 12,5-13 72,1-16-73,5-12-146,-1-13 604,4-16-660,-2-14 46,4-17-29,3-9 28,3-33 6,12 15-426,6-21 477,11 24 16,8-1 11,4 0 40,1 3 123,0 6-39,-5 11 5,-6 14 79,-5 8-197,-12 18-22,-3 4-16,-7 10-8508,-1 0 3987,5 0 4470,-3 0 0,3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01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42 493 18106,'-23'-61'286,"5"-14"-208,19 33-28,2-16 124,8-1-79,-1 15-10,2-11-1,-4 24 0,-1 5 22,-2 8 1,-1 5-40,0 7-17,-3 3-16,2 1-34,-1 2 90,3 0 162,1 3 16,6 7-44,1 5 6,5 6-79,-3 0-33,2 0-74,-5-4-38,1-1 5,-5-5-11,1 2 0,-2-3-201,1 1-191,-1-1-415,1 0-218,1-2-980,4-1-1865,8-4 3870,7-2 0,-11-1 0,1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14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0 151 20918,'22'-2'45,"-3"1"-5706,-16 2 5667,0 0 1408,0-1-1408,2 0 859,-1 2-865,-1-2 11,0 2-5,-1-1 3391,1-1-3385,0 2-7,2-2 23,0 0-28,3 0 0,-1 0 0,1 0 0,-2 0 6,-1 0-6,1 0 5,-1 0-5,2 0 6,-1 0 0,2 0-6,-1 1 5,3 0-5,-4 0 6,4-1-6,-3 0 0,2 0 0,-1 0 5,2 0-5,0 0 6,1 0 5,5 0-5,-3 0-1,2 0-5,-5 0 6,-2 0-6,0 0 0,-3 0 0,0 0 0,-2 0 0,2 0 6,0 0-6,2 0 0,3 0 0,-1-1 0,6-1 0,-5 0 0,2 1 0,-2 1 0,7-2 0,-5 2 0,2-2 0,-5 1 0,-2 0 0,1 0 0,0 0 0,-3 0 0,3 0 5,-5-1 1,2 2-6,-3-1 1076,-1 1-1071,-1-2 57,0 0-62,0-2 39,0 0 12,0-2-46,-3 2 62,0 0-61,-4 0 33,1 1-33,-1-2-1,1 0 29,1 0 0,-1-1-29,1 3-5,-2-4 51,1 4-51,1-2 5,-2 0 12,1 0 17,-1 0-34,-1-1 0,2 3 0,1-4 0,0 4 0,2-2 0,1 2 0,-1 1 0,3 1 11,-2-1-11,1 2 5,0-2 1,0 1-6,-1-1 6,1-1-1,-1 0-5,-1-1 11,1 2-11,0 0 6,-1 1-6,3 0-4957,-1 1-930,1 6 5887,0 5 0,0-3 0,0 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17.2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277 0 16331,'41'57'806,"-9"-5"-6136,-31-18 5700,-1 0-34,0 2 1353,-24 32-1482,7-24 920,-23 22-1026,14-34-17,-2-4 6,1-5 3169,4-7-3091,2-6 913,1-6-992,4-2-77,-3-6 32,1-8-55,-8-19-28,8 2 22,1-11-16,9 14 27,7 2-28,-1 3-16,2 1 44,2 3-38,4 2 44,2 2-6,5 1-5,-1 4 5,-1 2-27,-3 1 27,0 3 6,-1 1 0,-1 1 6,2 0 27,1 0 85,9 11-57,-3 1-5,8 10 17,-5-2 22,0-4 40,2 0 27,-2-6-11,1-2-33,1-4-6,-1-3-6,8-1-106,-6 0 0,5 0-28,-10 0-179,-2 0-325,-1 0-269,-3 0-605,0-1 1406,-7 0 0,0 0 0,-3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10.5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17160,'20'55'879,"-2"-3"-6176,-10-6 5791,-2 14-287,-2 1 1559,-2 30-1537,-2-35-10,0 20 799,0-21-912,0-3 18,0 0 21,0-2 3313,0-3-3285,0-2 215,0-6-24,0 5-230,0-17-55,0 4-40,0-18-39,0-3 6,0-4-1,0-3-2340,0-1 1310,0-7-1014,0-4-1394,0-14-4301,0-4 7734,0-7 0,0 16 0,0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12.0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10 257 18716,'-6'-54'684,"2"8"-460,9 29 40,2 1-29,3 1-78,0 2 111,5-1-145,-2 4-22,3-1-34,-4 3-33,-2 0 0,3 1 5,-1-3-6,1 4-27,0-2 0,0 3 27,-3 0-22,1 3-5,-5 1 28,4 1-23,-2 0 45,3 0-45,1 0 23,2 0-34,1 0 5,0 0-5,-1 0 0,-2 0 6,-1 0-6,0 0 5,1 1 46,2 5-40,1 4-5,3 5 50,-1 1-23,0 1 1,-2-4 50,1 5-17,-7-6-33,0 2 10,-7-6-38,1-3 33,-3 1-33,3-1 39,-3 3-34,5 9-6,-3-1 1,3 7 39,-2-4-45,0-4-6,0 1 6,-1-6 6,0-1-1,-1-4 1,-1 0 33,2-2 0,-2 2 17,0 0-22,0 4 28,0 3-57,0 3 74,0 11-73,0-6 33,0 6 23,0-10-23,0-3 62,0-2-40,0 0 23,0-2-28,-3 0 12,-1 1 10,-2 1-28,-2 2 74,-6 8-40,3-5-34,-6 4 23,5-5 11,0-2-23,1-2-61,0 2 51,0-1 33,-8 5-23,4-3 46,-4 2 5,6-6-23,2-2 29,1-2-40,4 1-44,1-2 5,3-2-33,1-2 44,-1-1-50,0 0-5,1 0-46,-2 0-22,-1 0-5,1 0 5,-3 0-22,2 0-45,1 0-106,0 0-7383,3 0 4156,-2 2-1170,2 1 4643,0 4 0,0-3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14.7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 1 13995,'74'4'1636,"-11"2"-1166,-45 3 51,2 7-17,-1 9-118,1 6-128,-4 7-51,0 3-16,-5 2-18,-4-1 57,-3 0 39,-3-5-56,-1-1 302,-14 15-229,-2-14-40,-12 14-61,0-19-28,0-2-40,-1-5 79,-6-1-156,10-11 27,-1-3-62,11-9 1,4-1-6,-1 0-34,4-7-5,0-3 6,2-11 27,-1-4-56,2-3 57,0-4-85,2-12 12,1 8 44,1-5 29,1 18-34,0 6 39,0 4 5,0 3 1,0 3 11,0 4 89,0 2-73,3 1 35,2 0 4,8 0 1,3 0 22,8 0 40,7 0 38,4 0 12,7-2-50,0-4-35,2-2 7,-1-5-29,-6-1-11,-4 1-67,-9 3 0,-5 2-33,-4 2-102,-8 4-184,0-2-202,-6 3-4424,0 0 2161,1 1 2784,-2 1 0,1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18.0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112 295 15535,'-4'64'1378,"-2"-3"-6669,-9-11 5527,1 4 94,-3 2 1393,1 2-1561,1-4 787,4-2-859,3 8-85,4-23-5,3 3 3387,2-29-3387,6-5 39,3-4 45,19-15-51,-5-4-27,14-16-6,-10 0-6,-1-6-83,-1 3-62,-4 0 22,-5 4 45,-6 4 17,-5 4 16,-5 4 18,-1 5-1,0 7-28,0 4-22,-3 4 0,-3 2 79,-3 11-1,-4 6 6,2 7-5,1 1 5,0-5 5,7-3 68,0-9-73,3-2 0,0-6-6,3-1 1,5-1 5,7 0 0,4-3-11,4-3-34,0-4 39,-2-5-5,3-5 11,-8 3 0,-1-1 11,-8 6-11,-4 5 51,-1 3 5,-2 2 61,0 2-66,0 6 77,0 4-32,0 7-40,0 2-56,0-2 44,0-4-4,0-5-40,0-5-6,1-1 0,5-2 1,4 0-90,8-9-79,2-2 28,3-8 68,-2-1 16,-1 2 6,-6 3 6,-4 4 50,-5 6 6,-4 2 66,-1 5 29,0 7 45,0 6-68,0 8-16,-1 3-12,-1-2 17,0-2 17,1-7 56,1-6-50,0-6-28,0-1 66,11-2-60,2-2-56,12-5 21,-3-5-33,3-6 17,-2-5-11,1-1 38,-3-6-44,7-25 6,-8 6-6,5-25 0,-10 12 6,-1-7-1,-2-2-5,-2 2 0,-5 7 62,-2 13-57,-3 16 12,0 16-6,0 12-5,-5 19 22,-2 13-22,-6 17-1,-3 12 28,3-5 1,0 3-28,-9 32-155,8-26 0,0-1 149,-4 21 0,1-5 0,6-11 6,1-14-6,5-13 0,2-12 5,2-14-5,1-5 0,0-6 6,1-13 0,7-5-6,4-14 0,6-4 320,1 1-320,1 3-6,-4 6-27,-1 9 21,-1 8 63,-5 10-6,2 12-40,-5 7 6,1 8 23,-1-2-34,-1-2 0,1-7-11,-1-4-62,1-8 0,5-2 73,-1-3 0,10-8-5,-2-1-46,5-8 18,-1-1-57,-2-3 28,-3 1 57,0-11 10,-8 12 1,-1-6 95,-6 17-23,-2 3-22,0 4-50,0 1-1,0 4 1,0 3-6,0 3 0,0 0-34,0-5-66,2-2 49,2-3 51,4 0 0,3-2-78,3-7-1,3-3-67,1-8-16,-1 2-29,-1 1 107,-9 7 51,-1 3 33,-6 13 246,0 14-5,0 20-16,0 22-13,0 19-111,0-14 0,0 3-23,-2-16 1,0-1-221,-2 17 0,-1-3 456,-10 12-34,-1-14-135,0-16-83,1-15-6,2-13-213,-3-11-100,4-13-51,-2-13 569,5-14-446,4-9 28,3-7 23,2-3 44,5-1 45,8-4 45,12 1-11,22-27 6,-7 20-1,9-17 6,-19 27 6,-5 5-1,-5 4 57,-7 8 27,-5 7 29,-5 9-118,-2 9-11,-1 6-45,0 2 50,0 5-67,0 1 40,0 5 33,0-2 11,0-3-11,5-1 6,3-3-1,4-1 1,4-1 44,0 0-50,1 0-5,-1 0-7,-2 0-27,-4 0-11,0 0 50,-5 3 5,-2 5 29,-2 5 11,-1 8-34,0 2-5,0 2 44,-2-4-44,-2-3-6,-1-5 0,0-5-230,3-3-236,1-4-547,1-1 582,7-8 55,4-3 113,7-7 202,0 0 61,0 2 33,-5 3 34,0 1 107,-7 7 112,-1 2 44,-2 3-16,-3 0-135,3 6-73,-1 3-33,0 4-6,1 2-22,-1-4 17,-1-4-57,1-3 1,-2-4-57,1 0-49,1 0 10,0 0 34,1 0-45,-1 0 62,2 0 39,1 0 6,3-2 44,1-6-33,0-6 22,3-4-5,-2-4 33,-1 0-17,-1-2-44,-4-5-1,-1 9 1,-3 0 44,0 12-44,0 5 5,0 2 0,0 6 51,0 5 5,0 10-22,0 3-39,0 2-6,0-3 0,0-4-6,4-3-78,3-5-6,5-5-10,1-2-24,0-3-150,5 0 11,-2-8 67,3-2 50,-6-8 73,-1-3 62,-3-2 11,0 0-5,-1-1 5,-2 1 0,-1 2 89,1-9-78,0 10 23,-1-7 78,-1 11 50,-1 3 12,-1 2 67,0 4-12,-2 4-105,0 1-113,0 13-6,0 4 23,0 14-28,-3 4 0,-1 3 0,-1-3 0,0-4 6,4-3-6,-1-11 6,2-4 94,0-8 298,0-3-342,0-11-50,5-5 5,1-18-11,6-4 11,2-9 34,-2-5 22,2-3-5,-3-7 50,-3 1 68,-1 2 10,-4 9-11,-1 14-16,-2 16-91,0 12 320,0 58-218,0 3-129,0-1 0,0 5-15,0-7 1,0 1-31,0 2 0,0-1-67,0 46-168,2-16-224,1-19-118,2-21-230,0-18-269,0-13-105,0-8-360,0-7-1175,1-18 2716,2-22 0,-4 15 0,1-5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18.5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240 1 17288,'-13'59'732,"1"-1"0,-1 2 0,1-2-486,-1-8 1,0-2-388,-1 8 1,0 0 252,-1 4 0,0 0-609,0 1 0,0 2 528,1-2 0,1 0-9,1-4 0,2 0 114,1-4 0,3-2-136,-2 38-11,5-12-129,6-16-190,8-12-213,4-11 116,8-14-677,1-8 503,1-10-1505,-1-3-876,5-23 2982,6-28 0,-15 17 0,2-13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19.1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1 286 19725,'17'-46'-39,"0"2"-11,-10 22-6,5-3 5,2 2 46,3 0-1,-3 5-78,-1 3 34,-3 7-1,-3 3 51,-1 4 219,-1 1-51,4 11-23,1 7-16,6 17-17,1 8-11,1 7 16,1 6-33,-2-1-33,1 1-18,-4-7-33,-1-7 6,-1-10-6,-3-7-45,0-9-128,0-5-225,-2-4-145,1-4-404,-2-2-453,2-1 50,2 0 0,0-1-347,3-8 369,-5-8 107,2-11 589,-4-7 307,-1-8 190,0-4-67,-2-5 202,1-2 235,-3 2 3155,1-29-1940,-2 35 0,-2-16 125,-1 44-299,0 5-390,-4 8-236,2 3-174,-3 2-79,-1 11 96,-9 12-6,-5 20-78,-9 14 0,-7 11-95,-5 6-284,-2 1 138,2-2-100,5-10-68,7-9-34,8-13-302,8-11-302,8-11-315,3-11-430,5-4-292,0-4-25,9 0-1515,11-17-3649,8-5 6864,8-17 0,-16 18 0,-6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21.4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0 114 16667,'14'-63'1624,"-3"13"-1238,-11 50 2958,0 0-3214,0 7 21,8 8 34,3 15 55,11 13-32,7 15-12,2 11-56,6 11-809,2 8 741,-19-42 1,0 2-23,0 1 1,0 1-9,-1 2 0,-2 0 11,1 3 1,-2 1 13,-2-1 0,-3 2 6,0 3 0,-3 0-243,-3 0 1,-1 1 272,-1 1 1,-2 1-12,-1-2 1,-3 0-18,-1-1 1,-3-1-17,1-5 0,-3-2 92,-5 7 0,-1-3 52,-5 12-19,-1 0-38,11-48 768,2-7-785,4-6 502,0-4-570,4-2-5,-2 1 23,2 0-74,0-1 34,0 1 23,0-1 2157,-1 0-2282,5 0-335,-3-1-1556,4 0-119,-4 3 2073,-21 8 0,15-6 0,-16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21.1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6697,'0'0'0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07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3067 8209,'-23'12'-39,"2"-2"39,16-10 218,0 0 90,0 0-101,2 0-4,0 0-7,1 0 39,-1 0 9595,3 0-9085,4 0-549,2 0 44,5-1-21,0-1-23,2-3-34,2 2-44,1-3-46,0 2-4,-1 1-18,1 0 6,-3 2-22,3 0 16,-1 1-44,1 0 27,2 0-22,-1 0 23,0-1 50,-2 0 0,1 0 22,-4-1-16,2 0 23,-2 1-29,1-2 0,1 1 17,0-1-17,2-2 16,-2 1-10,3-2 5,-1 1-39,-1-1-22,-1-1-23,5 1-5,-5 1-1,5 0 6,-6 2 23,0-2 0,0 1-1,0-2 18,0 1-18,0-1 18,-1 1 33,5-2-79,-6 4 6,4-3 29,-3 2-29,-1-2 28,2 1-33,0-2 38,0-1-38,-1 2 39,-1-2-40,-1 1 46,-1 2-1,4-2-44,-4 1-1,3-2 29,-2 3-28,2-1 27,-1 1-22,6-5 1,-5 3 21,2-1-33,-6 4 45,0 0-39,-2 0 27,2 0 1,0-2-29,1 1 29,0-2 0,0 1 16,0-1 62,4-3-73,-3 2 6,5-4 5,-6 3-16,1 0 22,1-1 22,4-7-44,-1 5 5,0-6-33,-1 5 27,-2-1-21,1 0 21,-1 1 6,-1 1-27,-2 0 38,0 0-44,0 1 44,-1-2 17,4-3-61,-4 3 27,2-2-27,-4 5 0,1 0 27,-1-1-27,2 1-6,-1-1 11,2-3-5,-1 3 27,0-3-27,-1 4-6,-1 0 33,2 1-27,-1-1 39,-1 2-40,0-2 57,-2 3-28,0-1-29,1 0 46,-1 0-18,0-2-22,0 2 23,1-1-28,-1 2 44,0-3-16,0 1-29,3-9 1,-2 2 5,4-4-5,-3 2 5,0 0-6,1-1 7,-1-2 21,2 1-38,1-13 5,-1 11 0,-1-11 0,-1 13 0,-2-1 0,0 2 0,1 1-6,-1-1 12,0 1-6,0 0 16,1-7-16,-3 7 6,2-7 0,-1 7-1,1-3-5,1-1 0,-1-3 6,-1 0-6,1-14 5,-3 10-5,1-7 0,-1 11 7,0 3-7,0-1 0,0 0 0,0-1 0,0 1 0,0-3 0,0-9 0,0 8 5,0-10-5,0 12 0,0-4 0,0 0 0,0-2 0,0-2-5,0-15 5,0 13 0,0-12 5,2 20-5,-2 1 0,2 0 0,-2 3-5,0-3-2,0 2 7,0-2 0,0 0-5,0 1 5,0 1 0,0 2 0,0 3 0,0 0 0,1 1-11,-1-3 11,2-1-12,-1-10-21,1 5 33,0-6 0,1 8 0,-1 3 0,-1 2 0,2 1-6,-2 2-27,2 1 27,0-2 6,3-13 0,0 7 6,1-12-1,-3 15-5,2 0 0,-2 3-22,0 2 22,0 1 0,0-4-6,1 7 6,0-4 0,0 6-5,0 0 5,1-1 0,1-2 0,3-3 0,-1-1-6,2-2 6,0 3 0,-2-2-17,3 0 12,-4 4-35,2 2 40,-2 2 6,0 2-6,2-2 0,1-1 0,-1 2-11,3-3-40,-6 6 46,2 0-1,-5 3 1,2 3-1,-1-3-5,1 3 5,2-3-39,-2 3 45,1-2-44,1 2 44,1 0-6,2 0 6,-1 0-6,0 0 1,1 0-29,-1 0 34,2 2-5,6 4 5,-4 1 0,4 3 0,-7-1 0,-1-2-6,1 2 6,0 1 6,2 0-6,-1 3 5,1-3-5,2 4 6,-2-4-6,3 3 5,-8-2-5,1-1 0,-2 2 6,3-1-6,-4 0 11,8 10-11,-4-5 0,2 6 6,-4-6-1,0 0 1,-1 2 0,1 0 5,0 3-6,-1-1 1,1 2 0,0 0 5,0 1 22,0 1-27,0-1 0,-1 1 5,-2-3 22,1 0-27,-1-1 0,0-1 5,3 10-6,-3-6 29,2 7-28,-3-8 27,1 3 18,0-1-46,2 2 40,-1 0-45,1 0 6,1 0 5,0 9 0,0-7-5,-1 5 39,-1-8-39,-1-3 44,1 1-39,1 0 28,-1 0-33,-1-1 39,0 3-40,0 1 46,0 1-46,1 3 1,-1 0 28,2-1 10,-2 0-38,0-3 28,1 1 27,-3-1-27,4 3-29,-2-1-5,1 3 34,1 0-28,-1 3-1,2 0 1,-1 2-1,2 1 35,-2 2-29,4 24 22,-4-13 1,1 16-28,-3-19 5,0-4 28,-2-4-5,2-5-1,-2-5-33,0-4-5,2-3-1,0 5 6,2-7 0,-1 8 0,1-9 0,-1 6 6,1 1-6,-1 0 5,1 3 1,2 7-1,-2-7 1,1 2-6,-2-11 6,-2-6-6,-1 1 5,0-4-5,-1 1 6,4 5-6,0-6 5,1 8-5,0-8 6,1 1 0,-1 0-1,1-1 29,0 1-34,-1 0 45,3 2-34,5 10-6,0-6 29,3 6-28,-3-9-6,-2-3 5,0 2 1,0-2 44,0 0-44,0 0-1,0 0-5,-2-1 6,2-1 0,-3-2-1,0-1 6,-1-2-5,-2-1 28,2 0-29,-2-3 29,3 2-17,6 3-12,-1 0 46,10 5-12,-3-3-28,4 1 39,3-1-10,0-3-7,2-1-22,7 1 1,-9-1-7,4 0 1,-11 0 27,-2-3 1,4 2-28,-3 1-1,6-1 34,0 2-39,4-2 0,0-1 12,0 1-12,1-3 33,-4 2-27,-1-2 27,-5 1-27,-5-1 0,-5 2 27,-1-2-27,-3 0-1,2 0 1,1 0 33,2 1-33,3 0-1,1 0-5,2-1 6,-1 0 28,0 0-18,9 0-4,-9 0 21,7 0-33,-9 0 11,2 0 23,2 0 16,4 0-44,2 0 0,5 0-1,0-1 12,20-4-11,-11 0-1,15-3 1,-16 3-1,-1 0 1,-1 2 0,-3-1-6,-1 1 5,-5 0-5,-4 0 6,-3 1-6,-2 0 0,8 2 0,-4 0 0,5 0 5,-2 0 7,2-3-7,3 1-5,17-7 6,-10 5-12,14-5 6,-14 5-5,1 0-23,1 0 28,-1 1 0,3 0 0,-2-2 5,0 2-5,1-5 11,-2 3-11,17-6 0,-14 3 6,11-1-6,-21 4 0,-2 0-6,-7 2 6,-2 1 0,-5 1-11,3 1 6,-6 0 5,4 0-6,-7 0 0,1 0 6,-3 0 0,0 0-5,-4 0-46,-1 0-3920,-3 0 1977,0-5 1994,3-14 0,-3 10 0,3-10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23.2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90 2 17344,'43'-1'129,"-8"0"-118,-29 1-5,-1 0 44,-2 0-10,1 0-29,0 0 22,0 0-27,1 0 67,-2 0-40,-1 3 1,1 1 16,0 4-10,2 0-35,1 2 1,0 1 111,1 6-66,-3-1 89,2 6 33,-3-2-38,-1 1-23,0 5-17,-2-1-17,0 4 35,0 7-107,0-9 50,0 4 67,0-16-22,0-2 5,-3-5 23,-9 6-84,-1-3-34,-10 3 23,7-3 16,-2-2 6,2-1 11,1-3-16,-1-2 21,3-2-21,-3-1-46,3 0 1,-3 0 28,4 0-1,-1 0-27,0-10-12,4 1 6,0-12-5,6 0-1,1-2 0,2-5-5,0 1-28,0-4 22,0-9 12,0 11-1,2-3-5,1 15 5,1 3 6,2 2 6,-1 3-6,0 1 0,0 1 0,-2 1 0,0 1 5,0-1 1,1 2-6,-1-1 6,-1 3-1,1 0 29,-3 0-29,1 0 46,1 0 89,-2 2-90,3 0 157,-3 0-201,3 0 39,-1 0 0,3 0-34,0 2 39,3 4-16,0 3-1,3 5-27,1 0 33,1 0-28,-1-2 45,0-3-45,0-1 45,1-1 68,8-2-80,-3-2 12,6-2 28,-5-1-33,-2 0-18,-1 0 46,2 0-74,-6 0 35,-1 0-35,-3 0 1,-3-1-1,1-2 1,1-1 0,-2-1 5,1 4 28,-2-2-5,0 2-1,-2 0 18,1 1-7,-3 0-4821,2-1-690,-12 0 5467,-2 5 0,0-2 0,3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27.4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20504,'61'79'515,"-4"-2"-6108,-26-15 5626,0 10 1,0 3 378,-8-3 1,-1 1-413,5 15-48,-7-20 0,-3-4-204,-4-7 809,-2-10-1150,-3-7-309,0-9-711,-1-8 2015,-2-11-402,1-15 0,-4 1 0,1-7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27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416 0 10382,'18'4'3423,"-3"-1"-2438,-15-3 797,0 0-1110,0 8-28,-2 12-56,-7 19-145,-5 18-79,-10 18-84,-6 12-399,12-39 1,-1 1 146,-1 1 0,-2 0-11,0 0 0,-1-1-15,1-2 1,-1-2-3,-22 35-302,7-15-336,6-15-819,7-17-565,5-16-2857,5-11 4879,0-19 0,8 8 0,3-8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28.2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0 321 19809,'80'1'1047,"-1"-1"-896,-19-4-72,6-4-74,0-6-5659,-2-2 5659,-7 3 1415,-10 0-1414,-9 5 859,-12 1-809,-10 3 56,-8 2 151,-5-3 3448,-3-1-3587,-5-8-119,-7-9 1,-10-8-6,-9-5-6,-2-2-100,1 5-219,7 9-543,6 8-1221,10 9-1978,5 16-1954,10 11 6021,5 16 0,-2-13 0,1-3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28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 19092,'62'-1'303,"-6"-1"-354,-25-5-425,-4 1-790,-2 4-907,-6 0-1978,-4 4 4151,-7 4 0,-3-3 0,-4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28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14 15389,'-10'-6'2202,"1"2"-1485,9 4 420,0 0-711,2 3-96,7-3-95,2 3-134,7-3-67,-1 0-29,0 0-5,1 0-84,-4 0-268,1-1-102,-2-1-263,-2 0-420,1 1-342,-3 1-229,1 0-1300,1 0-1898,1 0 4906,-2-2 0,-4 2 0,-3-2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0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193 0 18649,'-34'18'163,"2"2"-62,13-6 6,-1 4-4275,2 3 4202,2 1 859,2 3-888,2 2 7,2 1 27,2 2-34,3-3 29,2 2 3403,1-4-3404,2 2-27,0-4 33,0 2-28,2-1 45,4 2-22,3 5 50,7 1-17,0 6-11,5-2 51,0 2-29,1-1 62,-1-2 325,3 12-213,-8-14-62,1 6-44,-11-18-29,-1-5-16,-3-4-6,-1-3 17,-1-2-5,0 1 38,0-1-10,0 4-23,-6-1-17,-4 3-44,-6 0-17,-4 0-29,2-2-5,2-1 0,3-2 0,5-2-11,1 0 5,6-2-5,-1-1-22,2-1-19,0 0-99,0-1 140,0 1 0,0 3 11,0 0-6,3 3 6,4 0 0,1 2 0,5 1-5,-3 1 5,1 1 0,-2 0 0,-3 0 5,-1 0 51,-3 1-22,-1 2 16,-1 4-5,0 2-11,0 5 0,-4 3 5,-3 3 6,-6 4-6,-1 1 56,-4 17-89,5-17 39,0 9-40,7-23 29,4-4 0,1-2 16,1-5-5,0 0-40,0-5 46,0 0-6,0-3-12,3-2-27,0 0-1,4-3-5,-1 2-61,1-2-174,1 0-192,2 0-250,0 0-359,1 0-527,-1 1-1501,4 0 3064,5 0 0,-7-1 0,1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2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22 186 16734,'-12'-56'913,"2"10"-773,10 28-28,5 2 5,1 1-44,13-1-62,-4 7-11,7 1 6,-7 7-6,1 1 6,9 0-1,-5 4 1,5 4-1,-6 7 46,-4 5-1,1 4 1,-4 4 10,-3 4 34,-2 6 17,-4 2-33,0 6-6,-3 3 67,3 1 28,1 1 6,1-1 50,3-4-17,0-4 28,3-6-61,1-5 33,6 2-156,-3-13-7,2 1-4,-4-14-29,-2-4-11,1-1-79,1-2-301,-2 0-264,1 0-348,-1-8-722,-3-1-314,0-10-1344,-4-11 3372,-1-20 0,-3 22 0,0-7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2.5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376 45 10203,'14'15'4794,"-3"-3"-4295,-11-12 56,-5-32 27,4 24-83,-4-24-68,3 32-112,-1 0-78,-4 8 100,-1 9 29,-6 16 6,-6 14-34,-6 12-46,-6 9-77,-6 7-407,-6 5 288,1 0-60,0-5-35,6-9-5,7-13-50,10-15-398,6-13-476,9-10-897,2-9-1293,3-3 3114,16-20 0,-12 12 0,12-12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3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1 15216,'68'23'1053,"-10"2"-6187,-40 2 5599,0 5 1241,-5 2-1348,-1 4 871,-7 4-870,-3 0-67,-3 4 55,-9-2-6,-6-2 3359,-10-4-3453,0-7-68,-2-7-50,1-10-34,0-7-95,-2-5 0,2-8-140,-3-12-84,3-10-179,2-14 16,4-6 102,8-1 55,5-1 28,5 5 135,3 6 16,0 9 18,3 7 33,-1 8 0,3 7 5,-2 5 1,0 3 319,5 3-112,0 7 22,7 5 23,0 6-28,1 0-46,2-1-32,0-4-18,3-3 56,0-4 68,2-3 27,1-5-10,2 1-51,2-2-56,1-4-56,-1-3-107,-2-5 40,-2-1-45,-4-1-5,0 0-130,-3-2-139,1 0-264,-3 0-162,-1-4-140,-2 7-454,-3-1-1417,-2 8 2711,-4 2 0,-1 4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09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1 216 12197,'8'-43'1540,"-1"7"-817,-7 31 61,0 2 1137,0 2-1898,0 12 33,0 6-6,0 17-16,0 10 22,2 8-436,0 10 453,2 4 28,0 3 5,-1 3 51,-1 3 67,-2 0 51,0 1-119,0-3-16,0-2-22,0-8-84,0-8-29,0-12 1,0-11 34,0-14 451,0-7-368,0-8 924,0-1-1047,0-14 0,0-4-67,0-13 62,0-6-51,0-8-12,0-7-32,1-10 38,5-10 62,1-8-11,6-9-330,-3-5 341,1-1-6,-2 1 6,0 6-5,-2 12-1,2 13 0,0 12 1,0 13-29,1 9 23,0 6-39,0 6 323,-1 4-278,3 5-1,-1 1-39,5 3 6,11 1-17,-4 1 45,7 7 5,-9 3 1,-4 8 5,-3 3 5,-4 1 40,-5 2 28,-2 2 17,-3 5 83,-6 25-106,-5-9-16,-9 18-18,-6-18-21,-1-5 16,1-4-28,2-8-40,4-5-441,0-7-170,9-7-978,2-5-505,7-4-975,2-2 998,8-3 2111,17-6 0,-12 4 0,10-4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3.4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18397,'13'59'1463,"-3"-4"-1329,-5-24-28,-3 0-100,-1 0-6,-1-5-90,0-3-369,0-6-421,2-4-531,-1-1-376,3-5-1024,5-3-3718,0-2 6529,5-5 0,-7 2 0,-1-2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4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1 16812,'-9'65'599,"1"0"1,-1-5-1,-3-8-414,-16-4-185,1-6-11,-1-4-376,5-9-632,3-7-784,6-11-2303,4-4 4106,2-6 0,5-1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4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0 103 12001,'11'2'2593,"-2"1"-2083,-9-3 112,0 0-409,30-44 0,-15 30 27,26-31 85,-23 42 17,1 1-101,2 2-17,-1 7-17,1 7-34,-4 12-27,-2 8 44,-3 8 219,-2 6 6,-2 5-174,-2 4 101,2 2 5,0 3-22,4-5-118,1-2-140,4-6-5,3-7-57,6-6 1,2-8-6,1-7-666,17-8-18,-14-7-436,11-6-639,-17-12-280,-2-11-885,-4-25 2924,0-36 0,-10 37 0,-2-12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4.9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505 0 19664,'-23'47'449,"-1"0"1,0 1 0,-1-1-243,-15 29-1807,-9 11 1650,23-42 1,0 1-37,-2 0 0,0-1 260,2 0 0,0 0-431,-21 35-330,6-7-426,10-13-313,8-10-2017,12-15-2991,5-10 6234,6-14 0,0-6 0,0-5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5.6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9 16936,'61'-3'201,"1"0"1,-5 0-1,-10 5 197,-21 12 16,-3 9 18,-4 16-73,-7 8-3510,-2 9 3296,-7 4-10,-1 4 38,-8-1 23,-6-3-22,-8-6-73,-3-10-29,-3-10-4,2-12 4,-2-11-72,-3-7 3219,1-8-3505,-4-13-44,2-13-57,1-16-386,3-38 470,12 19 113,3-22 72,11 34 113,3 8 5,4 9 67,3 10 67,2 8 34,-1 7 79,-3 6 353,6 2-320,-2 5-23,6 5-5,0 4-39,3 6 45,2-1-6,3-1-45,3-2 140,13 1-207,-8-6 17,9-2-28,-16-4-73,-1-2-6,-1 0 0,-1-6-50,-1-4-151,-2-7-241,-1-4-1467,2-10 190,-7 7-1110,3-4-772,-7 18 3551,0 4 0,-5 6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6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18072,'45'8'118,"-6"-2"-269,-31-6-56,0 0 67,-3 3 44,-2 5-3329,-1 6 3425,-2 8 0,-2 1 84,-4 6 112,1-4 134,-5-1 45,5-4-128,2-5 3246,1-3-3392,2-3 0,0-1-51,9 0-44,5-1-6,10 0 0,6 0-308,4-1-639,2-2-2431,24-1-1897,-14-3 5275,15-4 0,-38 3 0,-5-4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6.3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273 0 17972,'-31'64'98,"1"-1"1,3-4 0,0-9-535,-7-12-1020,3-6-1771,2-7 3227,-3-7 0,17-10 0,-1-4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6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10987,'9'11'3299,"-1"-2"-2386,-8-9 745,0 0-1551,0 27-107,0-13-510,0 23-728,0-23-795,0-1-1328,1-3 3361,1-3 0,0-4 0,-1-2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6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14706,'74'19'-1471,"-1"-1"0,-4 0 0,-15-5 1471,-35-11 0,-8 0 0,2-2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7.3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8343,'10'3'2627,"-3"-1"-1848,-7-2 6441,0 0-7814,4 3-470,0-1-493,3 1-532,-1-1 2089,0-2 0,-2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11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1 580 12948,'12'53'1448,"0"0"0,9 31-496,-20-82-185,2-2-230,2 0-122,2-2-90,5-7-101,5-7-84,3-12-67,4-9-22,0-6-1,2-6-16,-2-4 16,-2-3-44,-5-5 27,-2 0-27,-4-2 44,-5 4-39,-3 4 29,-3 7 27,0 11-17,0 8 6,0 12-112,0 8-28,-2 6 17,1 10 67,-4 14-6,0 15 1,-4 20-1,-2 7 6,-2 9 0,0 0 0,2-2 0,0-2 0,1-5 0,2-1 0,1-2 0,2-3 0,4-4-5,-1-6 5,2-11-6,0-9 6,0-10 0,0-8 151,0-6 79,0-1-169,4-15-5,3-4-56,5-15 6,1-2-6,1-4 0,3 2 0,-1 1-6,2 5-5,-2 4 6,-1 8-46,-3 7-10,-2 6 21,-3 4 35,1 1-1,-1 7 6,-1 5 6,1 11-1,-4 4 1,0 4 39,-3 1-40,0-3 1,0-3 0,0-5-1,0-6-5,0-6-50,0-5-773,0-3 643,2-11 62,2-4 12,6-12 10,3 0 18,5-2 33,0 5 40,2 2-57,-2 8 12,-2 3 16,-1 7 34,-5 2 6,-1 1 66,-2 0-4,-2 1 38,-2 5 45,-2 4 24,-1 6-24,0 3-34,0 1-5,0 2-11,-1-2-11,-2-3-45,-2-5-40,-2-3 46,2-4-18,2-1-33,1-3-818,2-1 571,0-6 152,3-4 62,4-6 27,3-2 6,3 0-34,0 6-5,0 1-11,-2 7 22,1 2 28,-3 2 39,0 0-5,-1 0 55,0 0 113,-2 0 39,2-2-33,0-5-108,1-8-27,2-11-34,-1-10-27,7-34-7,-7 8 6,3-24-5,-8 16 0,-1-2-1,-3-3 29,-1 5-29,0 6 1,0 15 0,0 14-1,0 15 46,0 11-51,0 9 56,0 15 0,2 13 11,-1 18 17,3 11-39,-3 10 16,1 3-27,-2 6-29,0-21 1,0 0 0,0 29-6,-1-32 0,0-1 5,0 12-5,-1-10-5,0-10 5,2-12-6,0-10-95,0-10-106,0-6 246,6-24 6,3-6-45,7-25 0,4-1 0,1-4-11,2 4 5,1 6-39,-1 9 40,0 11-74,-2 12 79,-5 7 0,2 12 118,-5 14-12,0 14-33,-3 15-67,-4 4 27,-1-3 1,-3-7 28,-1-5 22,-1-18 22,0-6 129,0-12-33,0-5-197,0-11-5,2-8 0,1-14 6,8-17 5,0 14-5,3-3 27,0 27 62,0 9 85,3 5 32,3 7-55,4 5-90,4 8 1,1 2-7,14 3-61,-17-10 0,6-1-5,-20-10-63,-4-3-44,-5 0-156,-2 0-287,-1-8-1680,-11-15-829,-14-6 3064,-34-21 0,27 28 0,-10-3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7.8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17328,'40'12'-4851,"-3"-1"2941,-30-9 376,1 1 1534,-3-1 0,-3 0 0,-1-2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8:39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21595,'51'6'84,"-7"-2"-78,-20-1 0,-3-3-6,-3 1 0,-3-1 0,-4 2 0,-1 0 33,1 4-27,1 2-1,-1 4 46,2 4-40,-3 3 28,0 6 28,-2 5-61,-5 5 5,0 4 0,-3 3 23,0 2-34,0 0 45,-4 1-40,-2-2 63,-3-1 16,-3-1 0,2-4 62,-2-1-12,2-3-27,0-6 22,3-1-90,3-6 11,2-1-44,0-4-1,2 1 1,0 0 39,0 2-40,5 3 46,3 0-51,7 1 33,4-1 12,3-3-39,3-4 33,0-2-39,4-6 6,-3-3-6,1-1-56,-5-2 16,-2-5-44,-4-1 17,-4-6-56,-2-4 73,-6 5-1,1 2-27,-5 6-141,0 3 169,-2 7 44,-1 2 1,-2 8-1,0 0 6,2 1 6,1 0-6,2 2 0,0-2 0,0 1 0,0 2 5,2 2 1,4 1 33,2 5 6,5 1 22,2 4-16,-2 3 5,3 5 11,0 6 67,3 4 6,0 2-73,1 2-22,-4 0 207,3 18-101,-8-20 73,-2 10 28,-6-27-22,-3-1-40,-4-7-55,-6 0-18,-8-3-16,-5-3 17,-3 0-29,-2-6-38,2-3-40,0-4-5,3-4-6,5-1 0,2-3-90,6-1-61,2 1-62,5-2-45,1 1-1954,2-1 2027,-1-1 11,1-2-61,-2-1-73,2-2-201,0 2-1620,2-3-941,-2 4-2553,0-1 5623,-9 4 0,5 0 0,-4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38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0 278 19165,'26'45'233,"0"0"1,-2 1-1,-2-1-54,4 32-78,-2 11-22,1 8-29,-5 2 40,-3 0 27,-4-7 17,-3-6-33,-2-12-62,-3-13 29,0-13-35,-3-14 1,0-12-29,-1-10 46,0-6 10,-1-4 449,0-1-460,0-7-50,0-8 0,-1-13 6,-4-9-6,-2-10 0,-3-6-6,1-5 6,-1-4 0,0-3 0,2-2 0,-2 0 0,5 1 0,-1 1 0,4 1 0,1 1 0,1 3 0,0 0 0,0 3 0,0 1 0,0 4 0,1 5-11,5-14 6,0 21-1,5-10-5,-4 25-23,1 4 1,0 7-1,-1 2 28,2 6 6,8 0 0,-1 2-5,8-1 5,-3 4 0,0-1 0,2 2 0,-2 0 5,2 0 29,8 10-28,-4 3 5,8 11-6,-9 1 7,0 2 27,-3 0 6,-2 0 5,-4-1-11,-3 0 96,-2 2 49,-3-1 8,-3 6 4,-1-1-62,-2 6-33,-1-1 33,-1 1 23,-1-2 84,0-4 44,-4-1-21,-6-3-57,-5-1 11,-7-2-33,0-3-34,-2-2-28,4-5-22,1-3-56,5-5-39,2-2-6,2-2-101,0-3-683,-7 2-6,4-2-381,-5 0-587,6 0-1782,1 0-2218,1 0 5758,3 0 0,2 0 0,4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41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35 13217,'43'-17'1136,"-8"5"-923,-26 8-17,0 3 51,2 1-1,2 0-50,3 0 29,3 7-41,4 4-49,2 8 89,-1 4 61,1 3 68,-3 3 101,-2 1-1,-3 2 555,-2 11-570,-7-9 38,-1 8-50,-5-13-68,-2 2-50,0 1-67,0 3-96,-3 0-44,-2 1-39,-5-1 5,-2-4 50,-1-5 51,2-7-22,1-6-34,1-6-34,0-4-27,-2-3-12,0 0-39,-4-2-6,0-6-27,-1-5-1,0-8 1,1-5-7,1-5-60,2-3 32,1-5 18,1-4 11,2 2 0,-3-12 5,5 18 34,0-4 0,5 23 0,-1 6 0,2 6 0,-2 2-112,2 2 118,5 0 5,1 0-6,6 3 40,2 1-39,3 2 55,-1 1-10,4-1 55,5 5-55,-4-5 33,4 5 0,-7-8-28,-3 2 6,-1-3 5,-1 1-11,-1-1 11,1-1-5,-2 1-6,1-2 39,0 0-5,-2 0 27,2 0 1,-3 0-17,3 0-17,-2-2-11,1-2-6,0-5 0,1-2 45,8-11-78,-5 5-1,5-7 6,-7 7-33,-1 1 44,-1 1-38,-3 4 72,-1 1 84,-1-1-79,-3 5 23,1-1-22,-3 5-40,1-1 1,-2 3-2985,1-2 1,-1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54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0 16258,'-23'53'140,"2"1"-5767,16-7 5728,-3 4 6,5-1 309,0 3 0,1 2-287,0 20 320,1-13 0,1 0-348,0 18 11,0 3-28,5 0-34,3-3 23,5-7 0,1-6-40,-1-9-27,2-7 5,-3-6 2909,-1-7-2914,0-4 1136,6 3-1136,-1-11 298,5 3-304,-4-13-45,2 1-392,1-1-336,2-3-224,2 0-750,-1-6-158,4-3 1905,1-2 0,-11-2 0,-3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54.5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15580,'38'71'762,"-2"-4"-594,-10-28-28,0 3-67,0-2-23,-2 0-44,0-2 5,-1-3-11,-2-2-50,2-5-337,-2-4-234,1-3-382,-1-4-739,-3-4-471,-2-7-1886,-3-3 4099,-5-13 0,-3 7 0,-4-7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54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0 10489,'14'12'2016,"-3"-2"-1332,-11-10 1136,0 0-1114,0 19-51,0 6-50,0 23-73,-4 6-135,-6 8-156,-3 3-157,-7 2-84,4-5 0,-2-8-381,5-12-677,3-13-628,5-14-2100,4-7 3786,1-10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55.4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15535,'53'78'365,"0"-2"-5936,-19-13 5638,8 4 1167,1 6-1155,2 3 5,-2 7 61,-4 2 146,-8 3 107,-7 0-17,-12-1 89,-5 0-5,-7-1-11,-10-5-79,-5-4-128,-13-10-12,-3-12 867,0-11-878,3-12-89,4-7-90,6-9 3236,3-5-3287,7-4 273,2-4-463,4-2-3109,1-1 2146,1 2-600,-2-2-1366,-1 2 3125,-4-2 0,3 0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50:21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0 19272,'13'53'392,"-3"-2"-280,-5-19 0,-4 4-4258,2 1 4354,-1 31 730,0-23-810,1 53-49,-1-58 122,-1 39-111,1-50 195,-2 25 3113,0-31-3073,-7 27-196,2-34 447,-15 12-502,9-26 60,-14 1-134,14-3-39,-10-4 6,13 1-57,-9-10 79,11 5-40,-10-27 45,11 18 12,-4-28-6,7 25 129,2-22-45,0 25 107,0-17-96,0 22 95,9-24-117,-3 19 73,17-29-146,-11 27 16,15-17-10,-15 23 162,15-19-162,-16 19 16,10-15-16,-15 19-1,3-1 29,0 1-29,-6 4-72,9-7-22,-11 8-124,3 0-118,-4 2-879,0-2 275,2-3-230,1-4-437,2-4-6850,10-23 8452,-8 14 0,5-8 0,-10 25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50:22.4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5930,'0'0'0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11.2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21741,'42'-45'-739,"1"8"-291,2 25-668,2 4-1769,9 5-6100,0 1 9567,2 2 0,-26 0 0,-11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50:30.1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16532,'15'48'471,"-4"-6"-264,-8-27-5,-3 2 234,2 16 175,-2 4-460,0-3 23,0-7 0,0-18-6,0-2-28,0 1-34,1-1-22,0-2-44,2-2-7,-2 0 1,4-3 11,0 2-6,2-2-34,2 0-5,4 0-33,-1 0-85,2 0-106,-5 0-123,0 0-259,-2 0-312,-1-3-532,1-1-651,-5-2-1013,1-2 3114,-3-7 0,0 9 0,0-5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50:31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16241,'16'46'1143,"-6"-6"-1020,-10-28-84,-3-3-358,3-2-241,-2-4-2426,2-1 1,0-2-1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01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29 150 17104,'2'50'280,"0"-1"-208,-2-18 68,0 6 17,0 1 50,0 2-3425,0 0 3442,0 0 17,0 1-51,0-3-49,-4 0 16,0-5-6,-4-2-50,1-6 3324,2-6-3419,2-6 78,1-5 17,2-5 1187,0-1-1238,0-10-50,0-3 6,0-12-12,0-6-56,0-7 57,0-7-51,0-4-17,0-8-11,0-4 17,0-4 17,0-1 38,0 4 7,2 6-46,1 10 46,4 0-34,0 20 39,0-2-12,0 18 7,-1 0-1,0 3 6,0 2-5,0 1-7,1 2 12,4 0-5,3 2 5,2 4 0,0 4 0,-2 3 0,-5 3 0,0 1 5,-4 2 29,-1 2 22,-3 18-22,-1-8-29,0 12 1,-4-14-1,-3-3 29,-3-3-28,-2-5-1,4-2 34,-4-2-39,4-5 0,-1-1 0,4-5-5,3-3-46,1 3 1,1-3-12,0 3-391,0-2 542,3 0-5,3-7 0,5-2-33,13-20-46,-4 2 29,10-12-34,-7 6 6,-2-2-1,-3-1-5,-3 3 0,-5 1-33,-4 5 33,-1 2 5,-3 3 1,-1 5-1,-1 4 1,0 5 5,0 4-16,0 2-1,0 9 6,-1 7-11,-1 12 5,-3 7 6,0 3-5,-1 7 5,-1 2 0,-1 1 0,1-1 0,1-5 0,0-6 0,2-7 0,1-7 0,1-8 0,2-5 5,0-5 471,0-1-482,0-11 6,0 0-5,2-10-1,3-1-39,1-3 40,6 2-1,-2-2 1,1 5-1,-1 3 0,-2 6 6,0 2-33,-3 4 27,1 1-27,-1-1 27,2 3 1,1-1-1,-2 1 6,4 0 0,0 1 0,0 5 0,-1 4 11,-1 8 28,-1 2-22,-2 13 28,-2-9-45,-1 5 5,-2-12 7,0-6 21,0-1-27,0-7-1,0 0-307,0-3 78,0-7 6,0-1-23,0-8 51,0 1 89,0-1 45,0 0 50,4 0 1,3-1-1,6 3 6,0 1-11,2 3-28,-4 5 27,-1 2 12,-2 3 12,-3 0 21,1 1 23,-2 5-5,-1 3 55,-2 10-39,-1-5 17,0 7-33,0-8-18,0 0 1,0-3-29,-1-4 29,1-2-23,-2-3 135,2-1-141,0-4-5,0-6 6,5-7-6,0-7-6,6-4 6,-1-4-5,3-4 5,-3-2 0,1-2 5,-2 1-5,-3 1 6,-3 5 28,0 9 16,-2 8 51,0 6-28,-1 7-68,0 2 1,0 5 78,0 11 0,0 11-28,1 14-45,1 8-5,3 2-1,-1 2 29,0-4-34,0-6 5,-1 3 1,-1-18-6,-1 0-34,-1-19-27,0-3 22,0-3-169,0-2 7,0-5 78,0-5 27,0-6 63,0-6 33,-1 1 0,-1 2 50,0 2 17,1 6-5,1 1 11,0 7-6,0-1 6,0 3 28,0-3-57,7 0-38,2-4 0,7 0-1,-1 0-5,-2 1 0,-2 4 0,-3 1 0,-1 2 67,1 12-33,-3 0-28,1 10 27,1-4-27,-4-3-1,2-4 29,-3-4-23,1-4 146,-2-2-157,3-1-79,-1 0-105,0 0-303,3 0-309,0 0-352,3 0-409,-1 0-241,2 0-431,1-7 2229,4-11 0,-7 7 0,0-5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01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32 14012,'5'-24'1731,"-2"17"-1009,-6 30-319,-3 16-44,-6 16-57,-4 9 62,-2 12 107,-3 7-397,0 5 302,-1 5 83,3 0-62,1 0 46,6-2-57,3-5-106,6-6-84,1-9-33,2-10-68,5-11-39,3-11 39,5-8-22,4-8 317,6 0-317,-6-8-39,6 0-23,-10-6-11,0-3 0,0 1-45,-3-3-196,0-1-162,-2 0-123,-3-2-1148,-2 0 340,0-1-408,-1 0-313,1 0-203,3-7 2258,4-14 0,-4 9 0,1-6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02.4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1 136 18056,'13'-29'969,"2"2"-767,-4 12-79,2 1-45,0-1-61,6 1-17,-4 3 0,2 3 0,-6 5 34,-2 3 11,0 0 11,1 9 39,0 6 0,2 14 6,-1 8-17,0 6-23,-3 5 68,1 2 118,1 4 111,3 0 39,3-2 163,14 14-302,-5-21-106,10 5-90,-10-26-62,-3-8 5,-2-7-5,-4-5-67,-4-4-102,-3 0-105,-4 0-197,0 0-223,0-1-230,0-5-353,1-5-622,-1-6-997,1-6-296,-2-12-4485,-1-2 7677,-1-7 0,-2 21 0,0 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03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274 98 8399,'-2'-5'2891,"0"0"-1278,2 5-700,-3-34-185,1 22-140,-1-25 0,1 34-22,2 2 492,-1 1-772,-1 0-79,-1 0-16,-2 0 33,-2 3-62,-2 9 124,-6 11 11,-3 14 84,-6 11 28,-2 7 22,-5 3-45,3-3-106,0-5-112,5-9-101,7-10-61,3-8-6,7-12 28,2-3-28,3-6-2971,1-1 1,0-1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04.6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39 16717,'0'-21'952,"0"5"-711,0 15 677,0 1-441,72 81-393,-42-36-23,13 11 1,-1 3 123,-19 5 106,-4 9 12,-4 5-96,-5 8-354,-5 4 338,-4 1 61,-1 1-68,-6-8-21,-2-7-12,-7-11 0,-2-10 51,3-11-62,-1-7-39,4-11-39,-1-6-12,4-5-50,3-7 304,2-3-304,3-5-9831,0-1 5950,-1-5 3881,0 0 0,0-1 0,1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7:06.9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0 105 23366,'44'-4'638,"4"1"-831,25 3 373,-11 0-24,24 0-10,-22 0-40,-1 0-3857,0 0 3891,-1 0-10,1 0 782,33 0-845,-19 0-22,-25-1 0,0-2 33,26-2-44,5-7 16,3 1-16,5-1 22,2 1-6,-27 5 0,1 1 1,31-4-29,-36 5 1,-3 0 225,11 1-214,-11 2-23,-8 1 3314,-6 0-3320,-7 0 311,9 3-311,-16 0 6,6 2-5,-17-2 0,-3 0-1,0-2 1,-3 0-6,2-1-34,-1 0-67,3 0-268,8 0 117,-4 0 112,8 0-180,-10 0-94,-1 0 72,-4 0-11,-5 0-106,-6 2-1211,-2-2 299,-2 1-2029,-26-1-2370,-5-4 5770,-30-7 0,29 4 0,3-3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50:33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18044,'11'43'230,"-3"-6"-124,-8-30-27,0 2-29,0 0-44,0-1 50,0 1-51,0 0 1,0-1 0,0 0 33,0-1-34,0-2 1,0-2 28,0-2 100,0 1-66,0 0-1,0 1 34,0-1-45,0 0 11,0-1-28,2 2 6,-2-3-6,2 3-5,-1-3 0,-1 3 33,3-2-11,-1 1 5,1 0-10,-1 2-18,1-1 7,-1-1-35,3 0 46,-2 0 5,2 0-51,-2 1 40,0-3-39,1 3-6,-1-2 33,0 1-27,0-1-6,1 0-11,-3-1 11,2 0-68,-2 0-21,2 0-23,-3 0 39,3 0-67,-3 0-28,3 0-17,0 0-62,1 0-117,1 0-84,-2 0-168,-1 0-258,1-1-140,-3-2-509,3-2-611,-3-5 2134,2-4 0,-2 5 0,0-1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50:34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8500,'0'0'0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12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0 17428,'12'63'640,"0"0"1,0 0 0,-1-2-221,1 34-258,-6-43 1,0 1-806,-1 1 0,-1 0 721,-1 2 1,0 0-60,0-3 1,-1-1 263,1 44-277,-1-17-6,1-22 0,-1-21-62,1-19 29,-1-10 33,-1-14 1080,-1-15-1131,0-15 19,-14-42-120,-1 20 80,-13-14 60,4 39 7,3 14-46,0 11-16,1 9 28,2 15 33,0 7 6,5 17 0,2 2 0,4 2 6,4-4 33,2-5-28,3-2 23,8-5-34,6-5-34,6-3-89,4-7 6,-2-2 49,1-7 57,-1-1 6,-1-14-29,0-5 34,-2-14-6,0-7 1,-4 2-1,-3-1 1,-3 7 5,-4 6 16,-2 10 24,-4 7-1,-1 5-39,0 2 0,0 3 5,2 5 1,1 3-6,2 2 0,2-4 0,0-4 6,9-2-1,-2-4-5,8-11 0,-2-7-45,3-12-27,1-6-3410,1-2 3404,-1-1 5,-4 3 34,-2 9 27,-5 1 12,-6 14 0,-3 3 0,-4 9 3392,0 1-3397,-3 5 5,-1 1 0,-2 4-6,1-2 6,0-5 0,3 2-5,1-5-219,1 2 229,7-2 34,4 1 34,7 2 22,4 4 45,0 1-67,2 5 50,-3 0-11,0 5 62,-4 1 50,-4 4 17,-5 2 0,-5-1-74,-2 0-49,-1-1 0,-7-3-34,-3-2-79,-11-5 29,-4-5-34,-1-3-123,-2-4-118,5-1-196,5 0-134,6-4-583,6-6 308,4-2 140,2-6 74,4 2 256,4-5 152,8 0-280,14-14 269,-7 13 78,6-5-151,-15 15-168,-3 5-207,-3 1-393,-3 4-251,1 1-230,-1 1-510,3 0 2067,-1-2 0,-2 2 0,-2-2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50:35.3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15048,'27'47'1328,"-4"-5"-1060,-19-28-10,0 2-112,-1 2-51,0-2-28,-1 2-61,1-3-6,-3-2 0,2-4-1647,-1 2 213,-1-6-1434,2 0-1271,-2-5 4139,0-5 0,0 3 0,0-4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50:35.5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1 270 10241,'25'-69'631,"1"0"0,-1 4 0,-9 19 942,-16 40-1573,0 3 21,0-2-883,1 2-285,1 1-998,0 0 2145,-1 2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50:40.1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19540,'39'46'280,"-8"-6"-280,-28-26 0,-1 0-44,1-2 10,2 3 34,-2-4 0,2 3 0,-3-4 0,1 1 0,-3 1-11,3 1-90,-1 0-61,1-2-29,-1-1-38,1-3-58,-3-3-172,1 0-219,-1-3-2021,2 1-259,0-2 2958,2-9 0,-2 7 0,1-7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50:40.8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8483,'0'0'0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19:46:15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53 17300,'-4'78'1332,"-1"2"-6655,2-5 5614,-3 8 1280,2 6-1473,0-6 0,0 1-81,3-33 0,0 0-15,-2 26 1,1-5 3,2-18 887,0-15-842,2-14-51,3-12 0,0-7 3431,4-4-3381,1-7 17,3-9-27,2-9-7,1-13-33,1-5-45,-3 0-11,-2 2 40,-1-1 4,-6 18 7,0 1-46,-4 18-16,1 2-34,0 1-22,1 0 50,2 0 12,1-3-23,2-1 78,2-4-5,3 0-28,0-3 33,5 1 1,0-3-1,3 1-5,0 2 0,0 1-51,-1 5 12,-2 1 50,-8 6 78,-2 8-5,-7 8-23,-1 10-11,0 4-5,-3 3 11,-3-1 16,-1-2-10,-4-4-1,5-6-5,0-7-39,3-3-1,1-6-5,1 1 34,1-3-1,0 3-21,0 1-7,3 1 1,3 0-6,3-2-39,0-4-6,1-1 45,-3-3 0,4 0 39,-1-3-28,4-8 23,4-6-29,0-11-5,5 0-5,4-15-1,-7 13 6,0-7 0,-11 17 0,-4 5 0,-1 6 6,-3 4 33,-1 3-33,0 2-12,0 6 6,0 7 0,0 9 0,0 9 6,0 2-6,0 1 0,0-3 0,0-5-6,0-7 6,0-6-11,0-5 11,4-4 11,3-3 39,9-2-38,4-10 21,6-9-27,3-13 33,14-39-33,-9 10-4,-13 15 1,-1-1-3,7-28-11,-4-9 5,-3-4-405,-7-4 350,-7 1 61,-3 9 0,-3 14 212,-3 15-150,-2 28-56,-4 8-6,-3 30 0,-4 14 0,1 23 0,-3 21 0,2 18-347,8-38 1,1 1 349,0 4 0,1 1 25,0 2 0,1 1-12,1-1 1,1-1-14,0-2 0,1 0 2,1 42 1,1-13-6,0-17 304,0-14-298,4-15-12,0-13 6,6-12 0,-4-7 0,4-4 817,0-8-728,1-10-5,5-15 0,-1-13-45,2-10-33,-3 0 0,-4 3-6,-1 10-6,-3 14-33,-2 11-79,1 9 118,0 19 0,3 6 0,2 13 0,0 1-5,2-2-40,0-4 39,0-7-212,3-3-29,-4-8 147,2-3 83,-4-5 17,1-5 39,1-10-33,1-7 27,-1-9-22,-3-7-5,-1 14 0,-4 0-6,-1 19 5,-2 4-5,0 12 51,1 11-40,2 14 0,11 29-11,-1-21 6,6 11-6,-4-33 33,-5-9 12,1-7 17,-5-4 5,2-6-17,-3-11 1,2-8 10,-2-29-55,0 12 27,-1-10 1,-2 24-28,0 9 44,-1 9-50,1 6 6,1 6 38,3 10-10,1 10-28,10 18-1,-4-10-5,3-1 56,-7-22 157,-2-6-51,-2-3-50,3-9-61,0-12-1,11-41-50,-4 0 0,3-28 0,-9 14-261,-5-7 222,-2-9 34,-2-5 5,0 2 2,-1 42 1,0 4 3,-1-11 55,-1 10-61,0 43 0,0 29 0,-1 18 0,1 34 0,0 20-290,2-40 1,0 0 289,0 3 0,1 2-3,0 18 1,0 1 2,0-23 0,0-1-3,-1 11 0,2-5 244,2 1-286,-1-18-39,4-17-67,-1-13-12,3-9 130,0-5 626,5-14-526,7-36-61,-2-3 28,5-26-34,-10 21 11,-4 8 28,-4 11-5,-2 15 72,-3 12-72,0 9 10,0 14 29,2 10-6,1 16-55,9 24-7,-1-15 1,7 4-1,-7-29 35,1-9 10,-4-7 23,1-2-23,2-12-5,3-6-39,4-10-1,0-2 29,1 3-29,-1 6-5,1 7 135,-1 6 94,2 5 220,15 8-354,-7 1-5,12 6-40,-14-4 1,-5-2 61,-3-5 33,-5-1-27,-2-2 16,3-2-128,-3-2-6,3-3 0,-4-2-6,-1 2-27,0 1-34,-1 2-79,-5 2-100,2 1-135,-5 1-1233,1-2 584,-1-1-656,-1-4-291,-10-2-1031,-6-3-78,-22-5-4445,-4-2 7531,-13-2 0,27 9 0,4 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4FA6-9188-2743-8A15-9CE011C7E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F62E1-63E6-7640-9AAC-F5F0742C6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0854-F11A-9E4F-84BA-4EA2B127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B59-806C-C744-8447-252E63F783EC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0B1B-B788-DE4A-8126-F8D016F4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60EF0-811C-6A40-999C-E980B406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23E-4F0D-A549-BEB9-71BB58D0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7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1351-6DF9-8B46-A800-8B182D82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CB10E-054D-1F44-94EB-A56D3D6AF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84191-DCF6-BC43-91E2-CFF0F414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B59-806C-C744-8447-252E63F783EC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62010-232B-484A-B573-4BA66BCD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CF4EC-951E-624B-B4C9-2C90292B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23E-4F0D-A549-BEB9-71BB58D0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DC54E-4C02-D842-87F1-1D03CC533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240B5-FD7B-AC41-8315-5DDFB79C9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7E7E8-893C-6E4C-81FB-4F82112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B59-806C-C744-8447-252E63F783EC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2C9B0-5975-204F-9D2B-81281EE4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B8634-87D6-1F45-BD48-57B7CC87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23E-4F0D-A549-BEB9-71BB58D0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8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DF0B-61B0-1444-A96B-A778FDD0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7329F-C8B1-C64C-AFE3-ADE76AEC5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E7CB8-FD73-C440-84BF-077A1A3E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B59-806C-C744-8447-252E63F783EC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4742D-B584-3D42-9354-01A35B8F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484E5-A7B5-294E-A1DD-1F5FD7F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23E-4F0D-A549-BEB9-71BB58D0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1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CA0F-161C-4742-9E53-D76B7172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F7B72-BD34-E643-A7EA-377FE2CB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665EB-D0C7-5545-A67A-8939FD49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B59-806C-C744-8447-252E63F783EC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FBBE7-0D7B-1040-B5A4-EE980AA5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7AF5-E7BA-B547-A05D-78E84EE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23E-4F0D-A549-BEB9-71BB58D0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BB0F-6781-B64A-8CE7-8D519182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517CF-EA0D-6844-9DB2-F2D8B087A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ECE53-8CBA-5B45-9318-F905941B7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C99A9-2A4B-A14A-958E-7C4E0EB3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B59-806C-C744-8447-252E63F783EC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509C6-9782-8A49-BFB8-EA237DAC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83E08-CEDC-8D47-98ED-6C09FAAC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23E-4F0D-A549-BEB9-71BB58D0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BC19-64F4-2340-99DC-908823F6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8BCD1-A315-8345-9B9A-179737274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3F038-E36F-8747-8EDB-6A51DCB66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00C39-2ED9-C74B-9459-E533CA272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91909-5B9D-3E4F-9AE0-32580BC54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4D08F-2852-B349-8AE9-D159E45F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B59-806C-C744-8447-252E63F783EC}" type="datetimeFigureOut">
              <a:rPr lang="en-US" smtClean="0"/>
              <a:t>3/17/21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6010A-C695-BB42-B15B-B9DD6137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38CA5-A1EE-D943-8D26-749081AA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23E-4F0D-A549-BEB9-71BB58D0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7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E13C-364A-7549-9BF3-94607758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AF7F0-FD37-C340-80CA-E827A1DC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B59-806C-C744-8447-252E63F783EC}" type="datetimeFigureOut">
              <a:rPr lang="en-US" smtClean="0"/>
              <a:t>3/17/21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2FFB4-2A37-A64E-AADB-4B29912A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834C8-C2B5-A448-9907-68A507E6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23E-4F0D-A549-BEB9-71BB58D0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0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00919-6600-BA49-ACC3-99BDA07A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B59-806C-C744-8447-252E63F783EC}" type="datetimeFigureOut">
              <a:rPr lang="en-US" smtClean="0"/>
              <a:t>3/17/21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47B7E2-6CB7-1F4F-B97C-875EFA107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A0925-A2CA-DF42-A684-99FC5E3A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23E-4F0D-A549-BEB9-71BB58D0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0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CD7C-DA4E-5042-851C-B71C0C51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7E48-A393-5541-A018-158FC3D8A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FE1AD-BBB5-9F41-8718-B23900E5F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ABE9E-7609-7645-A8F2-55807406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B59-806C-C744-8447-252E63F783EC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79856-6D6F-C840-A2E7-40211954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EE472-C3A9-4640-8B63-EB7EA938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23E-4F0D-A549-BEB9-71BB58D0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3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B6CF-5AAE-F845-9B0D-48C31173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420D9-5B3D-F044-8732-9B315EB92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EF5AF-284E-0648-BE3D-C5D1985D2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CE33E-8D10-E942-82B2-AB32C079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FB59-806C-C744-8447-252E63F783EC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A558A-B88F-4E4D-995B-17897FD4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4E666-1C75-154A-8BE8-FAF0C2F0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23E-4F0D-A549-BEB9-71BB58D0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94DA9-8095-744E-90F7-E8686D83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1E493-3F2E-9F4F-8A2F-20F95D6CB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B8109-4815-D146-8D47-AE5011D85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FB59-806C-C744-8447-252E63F783EC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383ED-6AE3-B74D-A615-42A94E196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AFE5E-6F07-9244-A7D6-78D1111AE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323E-4F0D-A549-BEB9-71BB58D0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6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customXml" Target="../ink/ink10.xml"/><Relationship Id="rId42" Type="http://schemas.openxmlformats.org/officeDocument/2006/relationships/customXml" Target="../ink/ink21.xml"/><Relationship Id="rId63" Type="http://schemas.openxmlformats.org/officeDocument/2006/relationships/image" Target="../media/image33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0.png"/><Relationship Id="rId107" Type="http://schemas.openxmlformats.org/officeDocument/2006/relationships/image" Target="../media/image55.png"/><Relationship Id="rId11" Type="http://schemas.openxmlformats.org/officeDocument/2006/relationships/customXml" Target="../ink/ink5.xml"/><Relationship Id="rId32" Type="http://schemas.openxmlformats.org/officeDocument/2006/relationships/image" Target="../media/image18.png"/><Relationship Id="rId53" Type="http://schemas.openxmlformats.org/officeDocument/2006/relationships/image" Target="../media/image28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customXml" Target="../ink/ink2.xml"/><Relationship Id="rId95" Type="http://schemas.openxmlformats.org/officeDocument/2006/relationships/image" Target="../media/image49.png"/><Relationship Id="rId160" Type="http://schemas.openxmlformats.org/officeDocument/2006/relationships/customXml" Target="../ink/ink81.xml"/><Relationship Id="rId22" Type="http://schemas.openxmlformats.org/officeDocument/2006/relationships/image" Target="../media/image13.png"/><Relationship Id="rId43" Type="http://schemas.openxmlformats.org/officeDocument/2006/relationships/image" Target="../media/image23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customXml" Target="../ink/ink70.xml"/><Relationship Id="rId85" Type="http://schemas.openxmlformats.org/officeDocument/2006/relationships/image" Target="../media/image44.png"/><Relationship Id="rId150" Type="http://schemas.openxmlformats.org/officeDocument/2006/relationships/image" Target="../media/image76.png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8.xml"/><Relationship Id="rId140" Type="http://schemas.openxmlformats.org/officeDocument/2006/relationships/image" Target="../media/image71.png"/><Relationship Id="rId145" Type="http://schemas.openxmlformats.org/officeDocument/2006/relationships/customXml" Target="../ink/ink73.xml"/><Relationship Id="rId161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119" Type="http://schemas.openxmlformats.org/officeDocument/2006/relationships/image" Target="../media/image61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9.png"/><Relationship Id="rId151" Type="http://schemas.openxmlformats.org/officeDocument/2006/relationships/customXml" Target="../ink/ink76.xml"/><Relationship Id="rId156" Type="http://schemas.openxmlformats.org/officeDocument/2006/relationships/image" Target="../media/image79.png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39" Type="http://schemas.openxmlformats.org/officeDocument/2006/relationships/customXml" Target="../ink/ink19.xml"/><Relationship Id="rId109" Type="http://schemas.openxmlformats.org/officeDocument/2006/relationships/image" Target="../media/image56.png"/><Relationship Id="rId34" Type="http://schemas.openxmlformats.org/officeDocument/2006/relationships/image" Target="../media/image19.png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4.png"/><Relationship Id="rId141" Type="http://schemas.openxmlformats.org/officeDocument/2006/relationships/customXml" Target="../ink/ink71.xml"/><Relationship Id="rId146" Type="http://schemas.openxmlformats.org/officeDocument/2006/relationships/image" Target="../media/image74.png"/><Relationship Id="rId7" Type="http://schemas.openxmlformats.org/officeDocument/2006/relationships/customXml" Target="../ink/ink3.xml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162" Type="http://schemas.openxmlformats.org/officeDocument/2006/relationships/customXml" Target="../ink/ink82.xml"/><Relationship Id="rId2" Type="http://schemas.openxmlformats.org/officeDocument/2006/relationships/image" Target="../media/image3.tiff"/><Relationship Id="rId29" Type="http://schemas.openxmlformats.org/officeDocument/2006/relationships/customXml" Target="../ink/ink14.xml"/><Relationship Id="rId24" Type="http://schemas.openxmlformats.org/officeDocument/2006/relationships/image" Target="../media/image14.png"/><Relationship Id="rId40" Type="http://schemas.openxmlformats.org/officeDocument/2006/relationships/customXml" Target="../ink/ink20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52" Type="http://schemas.openxmlformats.org/officeDocument/2006/relationships/image" Target="../media/image77.png"/><Relationship Id="rId19" Type="http://schemas.openxmlformats.org/officeDocument/2006/relationships/customXml" Target="../ink/ink9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8" Type="http://schemas.openxmlformats.org/officeDocument/2006/relationships/image" Target="../media/image6.png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42" Type="http://schemas.openxmlformats.org/officeDocument/2006/relationships/image" Target="../media/image72.png"/><Relationship Id="rId163" Type="http://schemas.openxmlformats.org/officeDocument/2006/relationships/image" Target="../media/image82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customXml" Target="../ink/ink80.xml"/><Relationship Id="rId20" Type="http://schemas.openxmlformats.org/officeDocument/2006/relationships/image" Target="../media/image12.png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5" Type="http://schemas.openxmlformats.org/officeDocument/2006/relationships/customXml" Target="../ink/ink7.xml"/><Relationship Id="rId36" Type="http://schemas.openxmlformats.org/officeDocument/2006/relationships/image" Target="../media/image20.png"/><Relationship Id="rId57" Type="http://schemas.openxmlformats.org/officeDocument/2006/relationships/image" Target="../media/image30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image" Target="../media/image7.png"/><Relationship Id="rId31" Type="http://schemas.openxmlformats.org/officeDocument/2006/relationships/customXml" Target="../ink/ink15.xml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48" Type="http://schemas.openxmlformats.org/officeDocument/2006/relationships/image" Target="../media/image75.png"/><Relationship Id="rId164" Type="http://schemas.openxmlformats.org/officeDocument/2006/relationships/customXml" Target="../ink/ink83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26" Type="http://schemas.openxmlformats.org/officeDocument/2006/relationships/image" Target="../media/image15.png"/><Relationship Id="rId47" Type="http://schemas.openxmlformats.org/officeDocument/2006/relationships/image" Target="../media/image25.png"/><Relationship Id="rId68" Type="http://schemas.openxmlformats.org/officeDocument/2006/relationships/customXml" Target="../ink/ink34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6" Type="http://schemas.openxmlformats.org/officeDocument/2006/relationships/image" Target="../media/image10.png"/><Relationship Id="rId37" Type="http://schemas.openxmlformats.org/officeDocument/2006/relationships/customXml" Target="../ink/ink18.xml"/><Relationship Id="rId58" Type="http://schemas.openxmlformats.org/officeDocument/2006/relationships/customXml" Target="../ink/ink29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27" Type="http://schemas.openxmlformats.org/officeDocument/2006/relationships/customXml" Target="../ink/ink13.xml"/><Relationship Id="rId48" Type="http://schemas.openxmlformats.org/officeDocument/2006/relationships/customXml" Target="../ink/ink24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4C54-6F36-2541-ADD3-8B3439117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Mu2e 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450A8-3A99-954F-AEA3-BBE063639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Dawson Thomas</a:t>
            </a:r>
          </a:p>
        </p:txBody>
      </p:sp>
    </p:spTree>
    <p:extLst>
      <p:ext uri="{BB962C8B-B14F-4D97-AF65-F5344CB8AC3E}">
        <p14:creationId xmlns:p14="http://schemas.microsoft.com/office/powerpoint/2010/main" val="56199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99EE-D0A1-6643-AFE3-365329C9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449C-1A53-6B4E-ABFF-1A8EE8F7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762" y="1726769"/>
            <a:ext cx="3742038" cy="49211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RPC/RMC can mimic our signal, want to know about the energy spectrum of these photons</a:t>
            </a:r>
          </a:p>
          <a:p>
            <a:r>
              <a:rPr lang="en-US" dirty="0"/>
              <a:t>My project makes a “helix veto,” see left.</a:t>
            </a:r>
          </a:p>
          <a:p>
            <a:r>
              <a:rPr lang="en-US" dirty="0"/>
              <a:t>I had just finished making the code for the veto. Returns list of matched helices and clusters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0F75F-860E-DA49-BE70-C9D04FB7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5" y="2187147"/>
            <a:ext cx="7197537" cy="32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3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2603-51A7-E54B-8793-F2C7BF75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012D5-675F-464C-B77A-56CBFDB6D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27" y="4411362"/>
            <a:ext cx="7168220" cy="24466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B33D-820C-6246-9755-5950E30F6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know efficiency. Run on simulation data. 5 possible outcomes for each helix: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Matched correctly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Unmatched, but also no corresponding cluster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Matched to wrong cluster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Matched, but isn’t actually a cluster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Unmatched, but there was a cluster it should have been matched to.</a:t>
            </a:r>
          </a:p>
        </p:txBody>
      </p:sp>
    </p:spTree>
    <p:extLst>
      <p:ext uri="{BB962C8B-B14F-4D97-AF65-F5344CB8AC3E}">
        <p14:creationId xmlns:p14="http://schemas.microsoft.com/office/powerpoint/2010/main" val="306345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2603-51A7-E54B-8793-F2C7BF75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B33D-820C-6246-9755-5950E30F6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efficiency is acceptable, we take our matched cluster-helix pairs and ask how likely a photon produced this outcome. At least two potential methods we could imagine:</a:t>
            </a:r>
          </a:p>
          <a:p>
            <a:pPr lvl="1"/>
            <a:r>
              <a:rPr lang="en-US" dirty="0"/>
              <a:t>Likelihood function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Boosted decision tree: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C407C-DE26-EC47-B1B3-52A7EC86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639" y="5000176"/>
            <a:ext cx="3374253" cy="18578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7168E47-912A-5543-9CBC-74671395E80C}"/>
              </a:ext>
            </a:extLst>
          </p:cNvPr>
          <p:cNvGrpSpPr/>
          <p:nvPr/>
        </p:nvGrpSpPr>
        <p:grpSpPr>
          <a:xfrm>
            <a:off x="1382283" y="3119361"/>
            <a:ext cx="4711680" cy="1511640"/>
            <a:chOff x="1382283" y="3119361"/>
            <a:chExt cx="4711680" cy="151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DE87C5-4A21-2C4E-9DB8-8673973DB184}"/>
                    </a:ext>
                  </a:extLst>
                </p14:cNvPr>
                <p14:cNvContentPartPr/>
                <p14:nvPr/>
              </p14:nvContentPartPr>
              <p14:xfrm>
                <a:off x="1581363" y="3595641"/>
                <a:ext cx="41760" cy="1035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DE87C5-4A21-2C4E-9DB8-8673973DB18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66243" y="3580521"/>
                  <a:ext cx="72360" cy="10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3BDCFC-8B3B-F346-8077-EABE014BD45B}"/>
                    </a:ext>
                  </a:extLst>
                </p14:cNvPr>
                <p14:cNvContentPartPr/>
                <p14:nvPr/>
              </p14:nvContentPartPr>
              <p14:xfrm>
                <a:off x="1382283" y="4421121"/>
                <a:ext cx="2784960" cy="138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3BDCFC-8B3B-F346-8077-EABE014BD45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67163" y="4405641"/>
                  <a:ext cx="2815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FCDF745-4AE8-F246-A1DD-25926378D601}"/>
                    </a:ext>
                  </a:extLst>
                </p14:cNvPr>
                <p14:cNvContentPartPr/>
                <p14:nvPr/>
              </p14:nvContentPartPr>
              <p14:xfrm>
                <a:off x="1504683" y="3542001"/>
                <a:ext cx="120960" cy="177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FCDF745-4AE8-F246-A1DD-25926378D6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89563" y="3526521"/>
                  <a:ext cx="151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B950121-18EB-D645-8077-322B9D65F1B3}"/>
                    </a:ext>
                  </a:extLst>
                </p14:cNvPr>
                <p14:cNvContentPartPr/>
                <p14:nvPr/>
              </p14:nvContentPartPr>
              <p14:xfrm>
                <a:off x="2149083" y="3295041"/>
                <a:ext cx="1906920" cy="1112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B950121-18EB-D645-8077-322B9D65F1B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33963" y="3279561"/>
                  <a:ext cx="1937160" cy="11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216ADF7-326E-1A43-A937-0DAE009F712A}"/>
                    </a:ext>
                  </a:extLst>
                </p14:cNvPr>
                <p14:cNvContentPartPr/>
                <p14:nvPr/>
              </p14:nvContentPartPr>
              <p14:xfrm>
                <a:off x="4287483" y="3171921"/>
                <a:ext cx="129960" cy="414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216ADF7-326E-1A43-A937-0DAE009F71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72363" y="3156801"/>
                  <a:ext cx="1605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243C8A-2A4B-5B48-98C8-942F8E19D9B2}"/>
                    </a:ext>
                  </a:extLst>
                </p14:cNvPr>
                <p14:cNvContentPartPr/>
                <p14:nvPr/>
              </p14:nvContentPartPr>
              <p14:xfrm>
                <a:off x="4398723" y="3164721"/>
                <a:ext cx="471960" cy="337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243C8A-2A4B-5B48-98C8-942F8E19D9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83603" y="3149601"/>
                  <a:ext cx="5022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E6401B-7880-6E48-B278-BCF152AD0A8F}"/>
                    </a:ext>
                  </a:extLst>
                </p14:cNvPr>
                <p14:cNvContentPartPr/>
                <p14:nvPr/>
              </p14:nvContentPartPr>
              <p14:xfrm>
                <a:off x="4683123" y="3310161"/>
                <a:ext cx="144360" cy="38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E6401B-7880-6E48-B278-BCF152AD0A8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67643" y="3295041"/>
                  <a:ext cx="174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424E49-A28D-D144-BF76-C6642EFA9790}"/>
                    </a:ext>
                  </a:extLst>
                </p14:cNvPr>
                <p14:cNvContentPartPr/>
                <p14:nvPr/>
              </p14:nvContentPartPr>
              <p14:xfrm>
                <a:off x="5089203" y="3175521"/>
                <a:ext cx="256680" cy="391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424E49-A28D-D144-BF76-C6642EFA97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74083" y="3160401"/>
                  <a:ext cx="2872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1873C1C-6AE9-C34F-A830-557234111519}"/>
                    </a:ext>
                  </a:extLst>
                </p14:cNvPr>
                <p14:cNvContentPartPr/>
                <p14:nvPr/>
              </p14:nvContentPartPr>
              <p14:xfrm>
                <a:off x="5386563" y="3119361"/>
                <a:ext cx="706320" cy="426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1873C1C-6AE9-C34F-A830-5572341115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71443" y="3103881"/>
                  <a:ext cx="7369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A7FA6C-3DF2-E545-86D2-B95B8372B521}"/>
                    </a:ext>
                  </a:extLst>
                </p14:cNvPr>
                <p14:cNvContentPartPr/>
                <p14:nvPr/>
              </p14:nvContentPartPr>
              <p14:xfrm>
                <a:off x="5770323" y="3247881"/>
                <a:ext cx="323640" cy="100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A7FA6C-3DF2-E545-86D2-B95B8372B52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55203" y="3232761"/>
                  <a:ext cx="354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762EA7C-4AE6-3244-857F-7F1C818043FE}"/>
                    </a:ext>
                  </a:extLst>
                </p14:cNvPr>
                <p14:cNvContentPartPr/>
                <p14:nvPr/>
              </p14:nvContentPartPr>
              <p14:xfrm>
                <a:off x="5387283" y="3323841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762EA7C-4AE6-3244-857F-7F1C818043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72163" y="330836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D48963A-8D63-B84E-A32B-A25558886E9E}"/>
                  </a:ext>
                </a:extLst>
              </p14:cNvPr>
              <p14:cNvContentPartPr/>
              <p14:nvPr/>
            </p14:nvContentPartPr>
            <p14:xfrm>
              <a:off x="1037763" y="3437601"/>
              <a:ext cx="2157840" cy="10868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D48963A-8D63-B84E-A32B-A25558886E9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2643" y="3422481"/>
                <a:ext cx="2188080" cy="11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53B485-6540-6640-ABFC-4BD7C9A752DC}"/>
                  </a:ext>
                </a:extLst>
              </p14:cNvPr>
              <p14:cNvContentPartPr/>
              <p14:nvPr/>
            </p14:nvContentPartPr>
            <p14:xfrm>
              <a:off x="4327083" y="3599961"/>
              <a:ext cx="1256400" cy="7196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53B485-6540-6640-ABFC-4BD7C9A752D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11963" y="3584481"/>
                <a:ext cx="128700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795AC66-AF9A-224E-A071-98AEB38DC93F}"/>
                  </a:ext>
                </a:extLst>
              </p14:cNvPr>
              <p14:cNvContentPartPr/>
              <p14:nvPr/>
            </p14:nvContentPartPr>
            <p14:xfrm>
              <a:off x="5745843" y="3589161"/>
              <a:ext cx="1446120" cy="545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795AC66-AF9A-224E-A071-98AEB38DC93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30363" y="3574041"/>
                <a:ext cx="147672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7BC0E9-18C0-FB41-B62C-DAEECD8B1AD9}"/>
                  </a:ext>
                </a:extLst>
              </p14:cNvPr>
              <p14:cNvContentPartPr/>
              <p14:nvPr/>
            </p14:nvContentPartPr>
            <p14:xfrm>
              <a:off x="9761643" y="2791401"/>
              <a:ext cx="152280" cy="456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7BC0E9-18C0-FB41-B62C-DAEECD8B1A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46523" y="2776281"/>
                <a:ext cx="18252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0397999-9B66-4548-BD44-99D41E4FF2BF}"/>
                  </a:ext>
                </a:extLst>
              </p14:cNvPr>
              <p14:cNvContentPartPr/>
              <p14:nvPr/>
            </p14:nvContentPartPr>
            <p14:xfrm>
              <a:off x="8645643" y="3603921"/>
              <a:ext cx="192240" cy="274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0397999-9B66-4548-BD44-99D41E4FF2B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30523" y="3588801"/>
                <a:ext cx="2228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D014B6B-B892-344A-8FE4-DB97BA84C441}"/>
                  </a:ext>
                </a:extLst>
              </p14:cNvPr>
              <p14:cNvContentPartPr/>
              <p14:nvPr/>
            </p14:nvContentPartPr>
            <p14:xfrm>
              <a:off x="9930843" y="3138081"/>
              <a:ext cx="49680" cy="1022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D014B6B-B892-344A-8FE4-DB97BA84C44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15723" y="3122601"/>
                <a:ext cx="799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7250942-A39D-8040-9619-64D5981FC0F6}"/>
                  </a:ext>
                </a:extLst>
              </p14:cNvPr>
              <p14:cNvContentPartPr/>
              <p14:nvPr/>
            </p14:nvContentPartPr>
            <p14:xfrm>
              <a:off x="9984843" y="2684841"/>
              <a:ext cx="155880" cy="2250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7250942-A39D-8040-9619-64D5981FC0F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69723" y="2669721"/>
                <a:ext cx="1864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D6C07-2CC6-A84C-A3A4-41456857F73C}"/>
                  </a:ext>
                </a:extLst>
              </p14:cNvPr>
              <p14:cNvContentPartPr/>
              <p14:nvPr/>
            </p14:nvContentPartPr>
            <p14:xfrm>
              <a:off x="3867363" y="4584201"/>
              <a:ext cx="360" cy="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D6C07-2CC6-A84C-A3A4-41456857F73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52243" y="4569081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AEA63972-91DC-3642-AE1C-C80523051C7B}"/>
              </a:ext>
            </a:extLst>
          </p:cNvPr>
          <p:cNvGrpSpPr/>
          <p:nvPr/>
        </p:nvGrpSpPr>
        <p:grpSpPr>
          <a:xfrm>
            <a:off x="7553403" y="2896161"/>
            <a:ext cx="1938960" cy="847440"/>
            <a:chOff x="7553403" y="2896161"/>
            <a:chExt cx="1938960" cy="84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57BA304-B747-074D-8B7E-2FE786834DF0}"/>
                    </a:ext>
                  </a:extLst>
                </p14:cNvPr>
                <p14:cNvContentPartPr/>
                <p14:nvPr/>
              </p14:nvContentPartPr>
              <p14:xfrm>
                <a:off x="7553403" y="2940801"/>
                <a:ext cx="239040" cy="490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57BA304-B747-074D-8B7E-2FE786834DF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38283" y="2925321"/>
                  <a:ext cx="2696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8C9969B-8AC9-844F-8D36-DC2FEB9810AE}"/>
                    </a:ext>
                  </a:extLst>
                </p14:cNvPr>
                <p14:cNvContentPartPr/>
                <p14:nvPr/>
              </p14:nvContentPartPr>
              <p14:xfrm>
                <a:off x="7797843" y="2965281"/>
                <a:ext cx="127080" cy="519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8C9969B-8AC9-844F-8D36-DC2FEB9810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82363" y="2950161"/>
                  <a:ext cx="15768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6C4EE4-BF2D-7A47-9B75-5DA406A3A371}"/>
                    </a:ext>
                  </a:extLst>
                </p14:cNvPr>
                <p14:cNvContentPartPr/>
                <p14:nvPr/>
              </p14:nvContentPartPr>
              <p14:xfrm>
                <a:off x="7920603" y="3187761"/>
                <a:ext cx="170640" cy="205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6C4EE4-BF2D-7A47-9B75-5DA406A3A3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05123" y="3172641"/>
                  <a:ext cx="201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BD6EC3-3FAF-0346-AE67-50F365590969}"/>
                    </a:ext>
                  </a:extLst>
                </p14:cNvPr>
                <p14:cNvContentPartPr/>
                <p14:nvPr/>
              </p14:nvContentPartPr>
              <p14:xfrm>
                <a:off x="7995843" y="3200361"/>
                <a:ext cx="76320" cy="181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BD6EC3-3FAF-0346-AE67-50F3655909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80723" y="3184881"/>
                  <a:ext cx="106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0B9B336-F52B-6544-B876-0B5E6CFD3792}"/>
                    </a:ext>
                  </a:extLst>
                </p14:cNvPr>
                <p14:cNvContentPartPr/>
                <p14:nvPr/>
              </p14:nvContentPartPr>
              <p14:xfrm>
                <a:off x="8068923" y="2990121"/>
                <a:ext cx="141840" cy="401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0B9B336-F52B-6544-B876-0B5E6CFD37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53443" y="2975001"/>
                  <a:ext cx="1720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44B719-2ABA-E043-83B3-AFCC84449D40}"/>
                    </a:ext>
                  </a:extLst>
                </p14:cNvPr>
                <p14:cNvContentPartPr/>
                <p14:nvPr/>
              </p14:nvContentPartPr>
              <p14:xfrm>
                <a:off x="8328123" y="3212601"/>
                <a:ext cx="137520" cy="11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44B719-2ABA-E043-83B3-AFCC84449D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13003" y="3197481"/>
                  <a:ext cx="167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6414542-1761-834D-B900-94FB6C7F72CF}"/>
                    </a:ext>
                  </a:extLst>
                </p14:cNvPr>
                <p14:cNvContentPartPr/>
                <p14:nvPr/>
              </p14:nvContentPartPr>
              <p14:xfrm>
                <a:off x="8402283" y="3304401"/>
                <a:ext cx="110160" cy="16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6414542-1761-834D-B900-94FB6C7F72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87163" y="3288921"/>
                  <a:ext cx="140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A7EE2A-CC60-3C47-BE23-C782ED4AA86E}"/>
                    </a:ext>
                  </a:extLst>
                </p14:cNvPr>
                <p14:cNvContentPartPr/>
                <p14:nvPr/>
              </p14:nvContentPartPr>
              <p14:xfrm>
                <a:off x="8637363" y="2948361"/>
                <a:ext cx="343440" cy="18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A7EE2A-CC60-3C47-BE23-C782ED4AA8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21883" y="2933241"/>
                  <a:ext cx="374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FA56230-7A70-B54F-98E5-055C8C61687E}"/>
                    </a:ext>
                  </a:extLst>
                </p14:cNvPr>
                <p14:cNvContentPartPr/>
                <p14:nvPr/>
              </p14:nvContentPartPr>
              <p14:xfrm>
                <a:off x="8674443" y="3014961"/>
                <a:ext cx="380160" cy="493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FA56230-7A70-B54F-98E5-055C8C6168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58963" y="2999481"/>
                  <a:ext cx="4107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436F420-BFAC-7F48-AFDC-0F0C96EEFCCF}"/>
                    </a:ext>
                  </a:extLst>
                </p14:cNvPr>
                <p14:cNvContentPartPr/>
                <p14:nvPr/>
              </p14:nvContentPartPr>
              <p14:xfrm>
                <a:off x="9081963" y="2896161"/>
                <a:ext cx="410400" cy="847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436F420-BFAC-7F48-AFDC-0F0C96EEFC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66843" y="2881041"/>
                  <a:ext cx="44064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99BE9A-1E29-124A-9392-90CA93148340}"/>
                    </a:ext>
                  </a:extLst>
                </p14:cNvPr>
                <p14:cNvContentPartPr/>
                <p14:nvPr/>
              </p14:nvContentPartPr>
              <p14:xfrm>
                <a:off x="7920603" y="3084081"/>
                <a:ext cx="181080" cy="57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99BE9A-1E29-124A-9392-90CA931483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05123" y="3068961"/>
                  <a:ext cx="21168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1D410E1-F4FD-CC41-9A55-7579CEB7C11C}"/>
                  </a:ext>
                </a:extLst>
              </p14:cNvPr>
              <p14:cNvContentPartPr/>
              <p14:nvPr/>
            </p14:nvContentPartPr>
            <p14:xfrm>
              <a:off x="10527003" y="3163281"/>
              <a:ext cx="154800" cy="1825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1D410E1-F4FD-CC41-9A55-7579CEB7C11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11523" y="3147801"/>
                <a:ext cx="18540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0EAFB611-081C-DD46-A6CC-EAA4E9F21ADF}"/>
              </a:ext>
            </a:extLst>
          </p:cNvPr>
          <p:cNvGrpSpPr/>
          <p:nvPr/>
        </p:nvGrpSpPr>
        <p:grpSpPr>
          <a:xfrm>
            <a:off x="9671643" y="3418881"/>
            <a:ext cx="1356840" cy="801000"/>
            <a:chOff x="9671643" y="3418881"/>
            <a:chExt cx="1356840" cy="80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7D80F47-876E-494B-AD9F-B126D7E5A819}"/>
                    </a:ext>
                  </a:extLst>
                </p14:cNvPr>
                <p14:cNvContentPartPr/>
                <p14:nvPr/>
              </p14:nvContentPartPr>
              <p14:xfrm>
                <a:off x="9736803" y="3570801"/>
                <a:ext cx="21240" cy="350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7D80F47-876E-494B-AD9F-B126D7E5A81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21683" y="3555681"/>
                  <a:ext cx="518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424D92-C1E3-AA48-B840-343CE11F4EB0}"/>
                    </a:ext>
                  </a:extLst>
                </p14:cNvPr>
                <p14:cNvContentPartPr/>
                <p14:nvPr/>
              </p14:nvContentPartPr>
              <p14:xfrm>
                <a:off x="9671643" y="3478641"/>
                <a:ext cx="180000" cy="267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424D92-C1E3-AA48-B840-343CE11F4E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56523" y="3463521"/>
                  <a:ext cx="210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2299989-6F79-3340-A1E2-68EB8BE88154}"/>
                    </a:ext>
                  </a:extLst>
                </p14:cNvPr>
                <p14:cNvContentPartPr/>
                <p14:nvPr/>
              </p14:nvContentPartPr>
              <p14:xfrm>
                <a:off x="9968283" y="3459561"/>
                <a:ext cx="160920" cy="232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2299989-6F79-3340-A1E2-68EB8BE8815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53163" y="3444441"/>
                  <a:ext cx="191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1E0314B-32C1-C845-B38E-069A553A0DE3}"/>
                    </a:ext>
                  </a:extLst>
                </p14:cNvPr>
                <p14:cNvContentPartPr/>
                <p14:nvPr/>
              </p14:nvContentPartPr>
              <p14:xfrm>
                <a:off x="10005723" y="3736761"/>
                <a:ext cx="677160" cy="483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1E0314B-32C1-C845-B38E-069A553A0D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90603" y="3721281"/>
                  <a:ext cx="7074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3E224DB-84CB-5A42-91DA-DF9B5C0C48D7}"/>
                    </a:ext>
                  </a:extLst>
                </p14:cNvPr>
                <p14:cNvContentPartPr/>
                <p14:nvPr/>
              </p14:nvContentPartPr>
              <p14:xfrm>
                <a:off x="10614483" y="3459561"/>
                <a:ext cx="86400" cy="501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3E224DB-84CB-5A42-91DA-DF9B5C0C48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99363" y="3444441"/>
                  <a:ext cx="1170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537F990-F33C-8448-9BDA-FB0D02128477}"/>
                    </a:ext>
                  </a:extLst>
                </p14:cNvPr>
                <p14:cNvContentPartPr/>
                <p14:nvPr/>
              </p14:nvContentPartPr>
              <p14:xfrm>
                <a:off x="10713123" y="3603921"/>
                <a:ext cx="156960" cy="232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537F990-F33C-8448-9BDA-FB0D021284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98003" y="3588801"/>
                  <a:ext cx="187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BCAC79-D37D-264A-903A-EEBC1C370B1E}"/>
                    </a:ext>
                  </a:extLst>
                </p14:cNvPr>
                <p14:cNvContentPartPr/>
                <p14:nvPr/>
              </p14:nvContentPartPr>
              <p14:xfrm>
                <a:off x="10849203" y="3418881"/>
                <a:ext cx="147600" cy="705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BCAC79-D37D-264A-903A-EEBC1C370B1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33723" y="3403761"/>
                  <a:ext cx="17820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F8E0558-EE3B-4043-9D3F-3C68F423C8FF}"/>
                    </a:ext>
                  </a:extLst>
                </p14:cNvPr>
                <p14:cNvContentPartPr/>
                <p14:nvPr/>
              </p14:nvContentPartPr>
              <p14:xfrm>
                <a:off x="10935603" y="3731721"/>
                <a:ext cx="360" cy="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F8E0558-EE3B-4043-9D3F-3C68F423C8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20123" y="371624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B6126A6-90C2-834F-B728-87D2C2377A91}"/>
                    </a:ext>
                  </a:extLst>
                </p14:cNvPr>
                <p14:cNvContentPartPr/>
                <p14:nvPr/>
              </p14:nvContentPartPr>
              <p14:xfrm>
                <a:off x="10890963" y="3854481"/>
                <a:ext cx="137520" cy="153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B6126A6-90C2-834F-B728-87D2C2377A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75483" y="3839361"/>
                  <a:ext cx="1677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154330A-A2A1-964E-A984-1B11EC4E45B1}"/>
              </a:ext>
            </a:extLst>
          </p:cNvPr>
          <p:cNvGrpSpPr/>
          <p:nvPr/>
        </p:nvGrpSpPr>
        <p:grpSpPr>
          <a:xfrm>
            <a:off x="7809363" y="4073361"/>
            <a:ext cx="3080880" cy="929520"/>
            <a:chOff x="7809363" y="4073361"/>
            <a:chExt cx="3080880" cy="92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429C113-5188-6B45-A722-BCC56D0EABB0}"/>
                    </a:ext>
                  </a:extLst>
                </p14:cNvPr>
                <p14:cNvContentPartPr/>
                <p14:nvPr/>
              </p14:nvContentPartPr>
              <p14:xfrm>
                <a:off x="7821603" y="4226001"/>
                <a:ext cx="138240" cy="338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429C113-5188-6B45-A722-BCC56D0EAB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06483" y="4210521"/>
                  <a:ext cx="1688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E0F951F-CEF2-464F-A14F-DEFE4B009AEE}"/>
                    </a:ext>
                  </a:extLst>
                </p14:cNvPr>
                <p14:cNvContentPartPr/>
                <p14:nvPr/>
              </p14:nvContentPartPr>
              <p14:xfrm>
                <a:off x="7820523" y="4263081"/>
                <a:ext cx="162000" cy="335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E0F951F-CEF2-464F-A14F-DEFE4B009A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05043" y="4247601"/>
                  <a:ext cx="1922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87724F6-60E0-144C-A806-0F48C45DB9D2}"/>
                    </a:ext>
                  </a:extLst>
                </p14:cNvPr>
                <p14:cNvContentPartPr/>
                <p14:nvPr/>
              </p14:nvContentPartPr>
              <p14:xfrm>
                <a:off x="7809363" y="4073361"/>
                <a:ext cx="219960" cy="116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87724F6-60E0-144C-A806-0F48C45DB9D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93883" y="4057881"/>
                  <a:ext cx="250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916EB71-9D56-4A44-B6BF-BDCAD05E7C4B}"/>
                    </a:ext>
                  </a:extLst>
                </p14:cNvPr>
                <p14:cNvContentPartPr/>
                <p14:nvPr/>
              </p14:nvContentPartPr>
              <p14:xfrm>
                <a:off x="8155323" y="4416441"/>
                <a:ext cx="90360" cy="7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916EB71-9D56-4A44-B6BF-BDCAD05E7C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40203" y="4400961"/>
                  <a:ext cx="120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07D122B-1318-C041-9D57-9E3F8CF948BA}"/>
                    </a:ext>
                  </a:extLst>
                </p14:cNvPr>
                <p14:cNvContentPartPr/>
                <p14:nvPr/>
              </p14:nvContentPartPr>
              <p14:xfrm>
                <a:off x="8185563" y="4467921"/>
                <a:ext cx="78840" cy="5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07D122B-1318-C041-9D57-9E3F8CF948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70443" y="4452441"/>
                  <a:ext cx="109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1BDFAF1-2C4D-9B4B-91FE-3DA6598E4891}"/>
                    </a:ext>
                  </a:extLst>
                </p14:cNvPr>
                <p14:cNvContentPartPr/>
                <p14:nvPr/>
              </p14:nvContentPartPr>
              <p14:xfrm>
                <a:off x="8468883" y="4188921"/>
                <a:ext cx="74160" cy="575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1BDFAF1-2C4D-9B4B-91FE-3DA6598E48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53763" y="4173441"/>
                  <a:ext cx="10440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860314B-DA23-C248-8C66-58FD9325A256}"/>
                    </a:ext>
                  </a:extLst>
                </p14:cNvPr>
                <p14:cNvContentPartPr/>
                <p14:nvPr/>
              </p14:nvContentPartPr>
              <p14:xfrm>
                <a:off x="8691363" y="4418601"/>
                <a:ext cx="165240" cy="250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860314B-DA23-C248-8C66-58FD9325A2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75883" y="4403481"/>
                  <a:ext cx="195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05985EA-58EA-EA42-A50F-CCDDEB24446C}"/>
                    </a:ext>
                  </a:extLst>
                </p14:cNvPr>
                <p14:cNvContentPartPr/>
                <p14:nvPr/>
              </p14:nvContentPartPr>
              <p14:xfrm>
                <a:off x="8712243" y="4444521"/>
                <a:ext cx="144360" cy="269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05985EA-58EA-EA42-A50F-CCDDEB24446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97123" y="4429041"/>
                  <a:ext cx="1749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F4FA48F-63EE-A448-A42D-05926BA427DA}"/>
                    </a:ext>
                  </a:extLst>
                </p14:cNvPr>
                <p14:cNvContentPartPr/>
                <p14:nvPr/>
              </p14:nvContentPartPr>
              <p14:xfrm>
                <a:off x="8879643" y="4596441"/>
                <a:ext cx="180720" cy="184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F4FA48F-63EE-A448-A42D-05926BA427D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64523" y="4581321"/>
                  <a:ext cx="211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22FEB5A-9F50-B840-B9C8-E4407E8377C2}"/>
                    </a:ext>
                  </a:extLst>
                </p14:cNvPr>
                <p14:cNvContentPartPr/>
                <p14:nvPr/>
              </p14:nvContentPartPr>
              <p14:xfrm>
                <a:off x="9069723" y="4720281"/>
                <a:ext cx="30600" cy="112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22FEB5A-9F50-B840-B9C8-E4407E8377C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54603" y="4704801"/>
                  <a:ext cx="60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5ADD85-E2B4-304A-9128-64F73E8A3AA8}"/>
                    </a:ext>
                  </a:extLst>
                </p14:cNvPr>
                <p14:cNvContentPartPr/>
                <p14:nvPr/>
              </p14:nvContentPartPr>
              <p14:xfrm>
                <a:off x="9219123" y="4633521"/>
                <a:ext cx="73080" cy="158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5ADD85-E2B4-304A-9128-64F73E8A3AA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04003" y="4618401"/>
                  <a:ext cx="103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91BD619-F189-2648-96D3-F866387F7FD9}"/>
                    </a:ext>
                  </a:extLst>
                </p14:cNvPr>
                <p14:cNvContentPartPr/>
                <p14:nvPr/>
              </p14:nvContentPartPr>
              <p14:xfrm>
                <a:off x="9378603" y="4485561"/>
                <a:ext cx="239040" cy="255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91BD619-F189-2648-96D3-F866387F7F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63483" y="4470081"/>
                  <a:ext cx="269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049645-B8B0-F845-9ED1-9FE0C1FCFA9A}"/>
                    </a:ext>
                  </a:extLst>
                </p14:cNvPr>
                <p14:cNvContentPartPr/>
                <p14:nvPr/>
              </p14:nvContentPartPr>
              <p14:xfrm>
                <a:off x="9419283" y="4460721"/>
                <a:ext cx="181800" cy="347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049645-B8B0-F845-9ED1-9FE0C1FCFA9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04163" y="4445241"/>
                  <a:ext cx="2124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D3FEF74-76BB-6A4E-8957-CD331BF43370}"/>
                    </a:ext>
                  </a:extLst>
                </p14:cNvPr>
                <p14:cNvContentPartPr/>
                <p14:nvPr/>
              </p14:nvContentPartPr>
              <p14:xfrm>
                <a:off x="9682803" y="4642881"/>
                <a:ext cx="210960" cy="215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3FEF74-76BB-6A4E-8957-CD331BF4337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67683" y="4627401"/>
                  <a:ext cx="241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14F1C35-E757-8E4C-A46C-9495AD02076E}"/>
                    </a:ext>
                  </a:extLst>
                </p14:cNvPr>
                <p14:cNvContentPartPr/>
                <p14:nvPr/>
              </p14:nvContentPartPr>
              <p14:xfrm>
                <a:off x="9909963" y="4769601"/>
                <a:ext cx="155880" cy="96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14F1C35-E757-8E4C-A46C-9495AD0207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94843" y="4754121"/>
                  <a:ext cx="186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C877859-89ED-D84D-A804-1836DF5BF6E8}"/>
                    </a:ext>
                  </a:extLst>
                </p14:cNvPr>
                <p14:cNvContentPartPr/>
                <p14:nvPr/>
              </p14:nvContentPartPr>
              <p14:xfrm>
                <a:off x="10046763" y="4732521"/>
                <a:ext cx="98280" cy="130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C877859-89ED-D84D-A804-1836DF5BF6E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31643" y="4717041"/>
                  <a:ext cx="128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30E5E40-6C18-AA47-A9F2-B7F58E22ACA6}"/>
                    </a:ext>
                  </a:extLst>
                </p14:cNvPr>
                <p14:cNvContentPartPr/>
                <p14:nvPr/>
              </p14:nvContentPartPr>
              <p14:xfrm>
                <a:off x="10305243" y="4707681"/>
                <a:ext cx="8640" cy="53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30E5E40-6C18-AA47-A9F2-B7F58E22ACA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90123" y="4692561"/>
                  <a:ext cx="39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F01B85B-B762-4444-9525-E672930960F9}"/>
                    </a:ext>
                  </a:extLst>
                </p14:cNvPr>
                <p14:cNvContentPartPr/>
                <p14:nvPr/>
              </p14:nvContentPartPr>
              <p14:xfrm>
                <a:off x="10305243" y="4707681"/>
                <a:ext cx="113040" cy="26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F01B85B-B762-4444-9525-E672930960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90123" y="4692561"/>
                  <a:ext cx="143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E6A6C45-931A-CB49-BD57-5FDCF1166FDA}"/>
                    </a:ext>
                  </a:extLst>
                </p14:cNvPr>
                <p14:cNvContentPartPr/>
                <p14:nvPr/>
              </p14:nvContentPartPr>
              <p14:xfrm>
                <a:off x="10441323" y="4720281"/>
                <a:ext cx="19080" cy="5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E6A6C45-931A-CB49-BD57-5FDCF1166FD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26203" y="4704801"/>
                  <a:ext cx="4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63F6640-A0EC-5A40-920E-F246D54C88D0}"/>
                    </a:ext>
                  </a:extLst>
                </p14:cNvPr>
                <p14:cNvContentPartPr/>
                <p14:nvPr/>
              </p14:nvContentPartPr>
              <p14:xfrm>
                <a:off x="10528083" y="4695441"/>
                <a:ext cx="36720" cy="11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63F6640-A0EC-5A40-920E-F246D54C88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12963" y="4679961"/>
                  <a:ext cx="66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1BB9031-D65A-D241-9629-A2901CC39C87}"/>
                    </a:ext>
                  </a:extLst>
                </p14:cNvPr>
                <p14:cNvContentPartPr/>
                <p14:nvPr/>
              </p14:nvContentPartPr>
              <p14:xfrm>
                <a:off x="10651563" y="4299801"/>
                <a:ext cx="238680" cy="703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1BB9031-D65A-D241-9629-A2901CC39C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36083" y="4284681"/>
                  <a:ext cx="269280" cy="73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F1ECBF1-A001-D146-AF76-807CA1C2347B}"/>
              </a:ext>
            </a:extLst>
          </p:cNvPr>
          <p:cNvGrpSpPr/>
          <p:nvPr/>
        </p:nvGrpSpPr>
        <p:grpSpPr>
          <a:xfrm>
            <a:off x="345843" y="3014961"/>
            <a:ext cx="907560" cy="590760"/>
            <a:chOff x="345843" y="3014961"/>
            <a:chExt cx="907560" cy="5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4F98D5-578E-5943-B8B5-D7501FF812DB}"/>
                    </a:ext>
                  </a:extLst>
                </p14:cNvPr>
                <p14:cNvContentPartPr/>
                <p14:nvPr/>
              </p14:nvContentPartPr>
              <p14:xfrm>
                <a:off x="345843" y="3063201"/>
                <a:ext cx="237960" cy="483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4F98D5-578E-5943-B8B5-D7501FF812D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0723" y="3047721"/>
                  <a:ext cx="26856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6900B95-E0A3-7E4A-B569-741C7A5F87EE}"/>
                    </a:ext>
                  </a:extLst>
                </p14:cNvPr>
                <p14:cNvContentPartPr/>
                <p14:nvPr/>
              </p14:nvContentPartPr>
              <p14:xfrm>
                <a:off x="605403" y="3014961"/>
                <a:ext cx="205560" cy="226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6900B95-E0A3-7E4A-B569-741C7A5F87E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9923" y="2999841"/>
                  <a:ext cx="236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A62F4E1-077F-2A4A-817A-F96B3B2EDA54}"/>
                    </a:ext>
                  </a:extLst>
                </p14:cNvPr>
                <p14:cNvContentPartPr/>
                <p14:nvPr/>
              </p14:nvContentPartPr>
              <p14:xfrm>
                <a:off x="877203" y="3089121"/>
                <a:ext cx="132840" cy="516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A62F4E1-077F-2A4A-817A-F96B3B2EDA5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2083" y="3073641"/>
                  <a:ext cx="16308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916D910-AEAB-A44A-807E-3F20CEA1CDD1}"/>
                    </a:ext>
                  </a:extLst>
                </p14:cNvPr>
                <p14:cNvContentPartPr/>
                <p14:nvPr/>
              </p14:nvContentPartPr>
              <p14:xfrm>
                <a:off x="975843" y="3373161"/>
                <a:ext cx="141480" cy="186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916D910-AEAB-A44A-807E-3F20CEA1CD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0723" y="3358041"/>
                  <a:ext cx="172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2A5AB4D-E1FA-E147-B5C9-58441492593C}"/>
                    </a:ext>
                  </a:extLst>
                </p14:cNvPr>
                <p14:cNvContentPartPr/>
                <p14:nvPr/>
              </p14:nvContentPartPr>
              <p14:xfrm>
                <a:off x="1031643" y="3360921"/>
                <a:ext cx="39960" cy="205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2A5AB4D-E1FA-E147-B5C9-5844149259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6523" y="3345441"/>
                  <a:ext cx="70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8873FA6-F910-F149-B4A3-A189C0612099}"/>
                    </a:ext>
                  </a:extLst>
                </p14:cNvPr>
                <p14:cNvContentPartPr/>
                <p14:nvPr/>
              </p14:nvContentPartPr>
              <p14:xfrm>
                <a:off x="1099683" y="3064281"/>
                <a:ext cx="153720" cy="525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8873FA6-F910-F149-B4A3-A189C061209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4203" y="3049161"/>
                  <a:ext cx="1843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6CE8E1-2615-F940-A9F9-29EF2BAEB06C}"/>
                    </a:ext>
                  </a:extLst>
                </p14:cNvPr>
                <p14:cNvContentPartPr/>
                <p14:nvPr/>
              </p14:nvContentPartPr>
              <p14:xfrm>
                <a:off x="735723" y="3249681"/>
                <a:ext cx="85680" cy="267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6CE8E1-2615-F940-A9F9-29EF2BAEB06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0243" y="3234561"/>
                  <a:ext cx="116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A69B420-0FAA-D64D-8AB2-15AA440289A4}"/>
                    </a:ext>
                  </a:extLst>
                </p14:cNvPr>
                <p14:cNvContentPartPr/>
                <p14:nvPr/>
              </p14:nvContentPartPr>
              <p14:xfrm>
                <a:off x="790803" y="3187761"/>
                <a:ext cx="360" cy="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A69B420-0FAA-D64D-8AB2-15AA440289A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5323" y="317264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A4109B0-F8B0-0640-8FAC-5C028B4D29E2}"/>
              </a:ext>
            </a:extLst>
          </p:cNvPr>
          <p:cNvGrpSpPr/>
          <p:nvPr/>
        </p:nvGrpSpPr>
        <p:grpSpPr>
          <a:xfrm>
            <a:off x="8896563" y="3719121"/>
            <a:ext cx="52560" cy="205920"/>
            <a:chOff x="8896563" y="3719121"/>
            <a:chExt cx="5256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FE8FC5-4244-EE44-8491-C4005542BA0D}"/>
                    </a:ext>
                  </a:extLst>
                </p14:cNvPr>
                <p14:cNvContentPartPr/>
                <p14:nvPr/>
              </p14:nvContentPartPr>
              <p14:xfrm>
                <a:off x="8896563" y="3818121"/>
                <a:ext cx="52560" cy="106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FE8FC5-4244-EE44-8491-C4005542BA0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81443" y="3802641"/>
                  <a:ext cx="82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A632E1E-60C0-7040-AF6D-4B2B6172AA4F}"/>
                    </a:ext>
                  </a:extLst>
                </p14:cNvPr>
                <p14:cNvContentPartPr/>
                <p14:nvPr/>
              </p14:nvContentPartPr>
              <p14:xfrm>
                <a:off x="8921403" y="3719121"/>
                <a:ext cx="9720" cy="43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A632E1E-60C0-7040-AF6D-4B2B6172AA4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06283" y="3704001"/>
                  <a:ext cx="403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E182BC5-A36E-9C49-B188-12117BA5A0DF}"/>
              </a:ext>
            </a:extLst>
          </p:cNvPr>
          <p:cNvGrpSpPr/>
          <p:nvPr/>
        </p:nvGrpSpPr>
        <p:grpSpPr>
          <a:xfrm>
            <a:off x="9761643" y="2753961"/>
            <a:ext cx="999720" cy="619560"/>
            <a:chOff x="9761643" y="2753961"/>
            <a:chExt cx="999720" cy="61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8A5C89B-014B-4D48-93A9-2B1A616D5C36}"/>
                    </a:ext>
                  </a:extLst>
                </p14:cNvPr>
                <p14:cNvContentPartPr/>
                <p14:nvPr/>
              </p14:nvContentPartPr>
              <p14:xfrm>
                <a:off x="9961443" y="3097041"/>
                <a:ext cx="293040" cy="261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8A5C89B-014B-4D48-93A9-2B1A616D5C3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46323" y="3081921"/>
                  <a:ext cx="3236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88A6D7C-567E-844D-B3DB-ABBBB5C87AAE}"/>
                    </a:ext>
                  </a:extLst>
                </p14:cNvPr>
                <p14:cNvContentPartPr/>
                <p14:nvPr/>
              </p14:nvContentPartPr>
              <p14:xfrm>
                <a:off x="10304523" y="2756481"/>
                <a:ext cx="78840" cy="477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88A6D7C-567E-844D-B3DB-ABBBB5C87AA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89043" y="2741361"/>
                  <a:ext cx="1094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5250B7-B215-554C-9986-BA2DC7E5684D}"/>
                    </a:ext>
                  </a:extLst>
                </p14:cNvPr>
                <p14:cNvContentPartPr/>
                <p14:nvPr/>
              </p14:nvContentPartPr>
              <p14:xfrm>
                <a:off x="10416483" y="2966001"/>
                <a:ext cx="178560" cy="218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5250B7-B215-554C-9986-BA2DC7E5684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01363" y="2950521"/>
                  <a:ext cx="209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C1D510-C2DA-F747-9284-BA2BFB5063CD}"/>
                    </a:ext>
                  </a:extLst>
                </p14:cNvPr>
                <p14:cNvContentPartPr/>
                <p14:nvPr/>
              </p14:nvContentPartPr>
              <p14:xfrm>
                <a:off x="10466163" y="3004521"/>
                <a:ext cx="99000" cy="165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C1D510-C2DA-F747-9284-BA2BFB5063C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50683" y="2989401"/>
                  <a:ext cx="129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DAF722B-AD50-0246-B0ED-20932053431D}"/>
                    </a:ext>
                  </a:extLst>
                </p14:cNvPr>
                <p14:cNvContentPartPr/>
                <p14:nvPr/>
              </p14:nvContentPartPr>
              <p14:xfrm>
                <a:off x="10577043" y="2753961"/>
                <a:ext cx="93960" cy="454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DAF722B-AD50-0246-B0ED-20932053431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61923" y="2738841"/>
                  <a:ext cx="1245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D150CC-C953-1448-806F-89001E04E673}"/>
                    </a:ext>
                  </a:extLst>
                </p14:cNvPr>
                <p14:cNvContentPartPr/>
                <p14:nvPr/>
              </p14:nvContentPartPr>
              <p14:xfrm>
                <a:off x="9761643" y="3335721"/>
                <a:ext cx="839520" cy="37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D150CC-C953-1448-806F-89001E04E67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46523" y="3320601"/>
                  <a:ext cx="869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CD4083-480B-8A42-A6CD-8EE6EC843A87}"/>
                    </a:ext>
                  </a:extLst>
                </p14:cNvPr>
                <p14:cNvContentPartPr/>
                <p14:nvPr/>
              </p14:nvContentPartPr>
              <p14:xfrm>
                <a:off x="10107603" y="2878881"/>
                <a:ext cx="41400" cy="78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CD4083-480B-8A42-A6CD-8EE6EC843A8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92483" y="2863761"/>
                  <a:ext cx="72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0537072-3CFD-D045-BD32-DEFEBD346718}"/>
                    </a:ext>
                  </a:extLst>
                </p14:cNvPr>
                <p14:cNvContentPartPr/>
                <p14:nvPr/>
              </p14:nvContentPartPr>
              <p14:xfrm>
                <a:off x="10157283" y="2854401"/>
                <a:ext cx="360" cy="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0537072-3CFD-D045-BD32-DEFEBD34671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41803" y="283892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9283B97-9823-454D-8500-2E40B8D3AF6E}"/>
                    </a:ext>
                  </a:extLst>
                </p14:cNvPr>
                <p14:cNvContentPartPr/>
                <p14:nvPr/>
              </p14:nvContentPartPr>
              <p14:xfrm>
                <a:off x="10713123" y="3274521"/>
                <a:ext cx="27000" cy="82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9283B97-9823-454D-8500-2E40B8D3AF6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98003" y="3259041"/>
                  <a:ext cx="57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ED46D7D-6168-9142-9B54-D4087B203A23}"/>
                    </a:ext>
                  </a:extLst>
                </p14:cNvPr>
                <p14:cNvContentPartPr/>
                <p14:nvPr/>
              </p14:nvContentPartPr>
              <p14:xfrm>
                <a:off x="10725363" y="3189561"/>
                <a:ext cx="36000" cy="97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ED46D7D-6168-9142-9B54-D4087B203A2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10243" y="3174441"/>
                  <a:ext cx="666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72C52D2-07C1-1946-A276-3642D8397247}"/>
              </a:ext>
            </a:extLst>
          </p:cNvPr>
          <p:cNvGrpSpPr/>
          <p:nvPr/>
        </p:nvGrpSpPr>
        <p:grpSpPr>
          <a:xfrm>
            <a:off x="11046843" y="3978681"/>
            <a:ext cx="49680" cy="157320"/>
            <a:chOff x="11046843" y="3978681"/>
            <a:chExt cx="4968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98547A-08D6-624D-A16C-33DF61DA79DA}"/>
                    </a:ext>
                  </a:extLst>
                </p14:cNvPr>
                <p14:cNvContentPartPr/>
                <p14:nvPr/>
              </p14:nvContentPartPr>
              <p14:xfrm>
                <a:off x="11046843" y="4040601"/>
                <a:ext cx="44640" cy="95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98547A-08D6-624D-A16C-33DF61DA79D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31363" y="4025121"/>
                  <a:ext cx="75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FC31A20-342B-BE4B-9569-0947A8B3E530}"/>
                    </a:ext>
                  </a:extLst>
                </p14:cNvPr>
                <p14:cNvContentPartPr/>
                <p14:nvPr/>
              </p14:nvContentPartPr>
              <p14:xfrm>
                <a:off x="11096163" y="3978681"/>
                <a:ext cx="360" cy="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FC31A20-342B-BE4B-9569-0947A8B3E53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81043" y="396356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7853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146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Mu2e Recap</vt:lpstr>
      <vt:lpstr>So Far…</vt:lpstr>
      <vt:lpstr>Next Steps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Recap</dc:title>
  <dc:creator>Dawson Thomas</dc:creator>
  <cp:lastModifiedBy>Dawson Thomas</cp:lastModifiedBy>
  <cp:revision>3</cp:revision>
  <dcterms:created xsi:type="dcterms:W3CDTF">2021-03-17T19:33:31Z</dcterms:created>
  <dcterms:modified xsi:type="dcterms:W3CDTF">2021-03-17T19:50:43Z</dcterms:modified>
</cp:coreProperties>
</file>