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60" r:id="rId3"/>
    <p:sldId id="261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8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13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4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7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2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C6DFA7-ECA6-43A2-A732-F96597429B6D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8AB8-2B33-45D3-BB70-F1216EE0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-102698"/>
            <a:ext cx="8755665" cy="684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954139" y="3983664"/>
                <a:ext cx="3437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Magnitude of </a:t>
                </a:r>
                <a:r>
                  <a:rPr lang="en-US" dirty="0" err="1" smtClean="0"/>
                  <a:t>t_tof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139" y="3983664"/>
                <a:ext cx="3437860" cy="369332"/>
              </a:xfrm>
              <a:prstGeom prst="rect">
                <a:avLst/>
              </a:prstGeom>
              <a:blipFill>
                <a:blip r:embed="rId3"/>
                <a:stretch>
                  <a:fillRect l="-15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016409" y="1495647"/>
            <a:ext cx="2863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downstream particles the clustering makes sharper peaks.</a:t>
            </a:r>
          </a:p>
          <a:p>
            <a:endParaRPr lang="en-US" dirty="0"/>
          </a:p>
          <a:p>
            <a:r>
              <a:rPr lang="en-US" dirty="0" smtClean="0"/>
              <a:t>However, for upstream particles it makes the peaks wider!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9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946" y="258168"/>
            <a:ext cx="1007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Issues with Anomalous Particles in Time Clustering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3" y="1458497"/>
            <a:ext cx="10058400" cy="52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7"/>
          <a:stretch/>
        </p:blipFill>
        <p:spPr>
          <a:xfrm>
            <a:off x="272074" y="932499"/>
            <a:ext cx="11250905" cy="2568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77" y="3585994"/>
            <a:ext cx="3111794" cy="309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56" y="4458832"/>
            <a:ext cx="8096579" cy="1353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6129" y="198474"/>
            <a:ext cx="786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 from very different times present in a cluster, time discrepancies beyond possible error from time of flight corrections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2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1" y="145015"/>
            <a:ext cx="11958085" cy="63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7" y="1354820"/>
            <a:ext cx="10058400" cy="523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739" y="439480"/>
            <a:ext cx="629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Possible Issues with High Error in Helix Fit when a lot of time clusters and Compton electrons are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17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402</TotalTime>
  <Words>72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 Math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Tausif Hossain</dc:creator>
  <cp:lastModifiedBy>Tausif Hossain</cp:lastModifiedBy>
  <cp:revision>9</cp:revision>
  <dcterms:created xsi:type="dcterms:W3CDTF">2021-06-18T01:02:09Z</dcterms:created>
  <dcterms:modified xsi:type="dcterms:W3CDTF">2021-06-18T07:44:29Z</dcterms:modified>
</cp:coreProperties>
</file>