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9" r:id="rId3"/>
    <p:sldId id="262" r:id="rId4"/>
    <p:sldId id="264" r:id="rId5"/>
    <p:sldId id="263" r:id="rId6"/>
    <p:sldId id="265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F843BC-6292-4EB4-9D6D-EE5A30661A96}" v="113" dt="2025-02-24T01:49:42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irez, Brandon" userId="c81c8665-8c9d-4bdf-996e-ac43799be111" providerId="ADAL" clId="{AEF843BC-6292-4EB4-9D6D-EE5A30661A96}"/>
    <pc:docChg chg="undo custSel addSld modSld sldOrd">
      <pc:chgData name="Ramirez, Brandon" userId="c81c8665-8c9d-4bdf-996e-ac43799be111" providerId="ADAL" clId="{AEF843BC-6292-4EB4-9D6D-EE5A30661A96}" dt="2025-02-24T14:13:26.943" v="1845" actId="5793"/>
      <pc:docMkLst>
        <pc:docMk/>
      </pc:docMkLst>
      <pc:sldChg chg="modSp mod">
        <pc:chgData name="Ramirez, Brandon" userId="c81c8665-8c9d-4bdf-996e-ac43799be111" providerId="ADAL" clId="{AEF843BC-6292-4EB4-9D6D-EE5A30661A96}" dt="2025-02-21T16:27:57.061" v="1507" actId="1076"/>
        <pc:sldMkLst>
          <pc:docMk/>
          <pc:sldMk cId="2577339474" sldId="257"/>
        </pc:sldMkLst>
        <pc:spChg chg="mod">
          <ac:chgData name="Ramirez, Brandon" userId="c81c8665-8c9d-4bdf-996e-ac43799be111" providerId="ADAL" clId="{AEF843BC-6292-4EB4-9D6D-EE5A30661A96}" dt="2025-02-21T16:27:57.061" v="1507" actId="1076"/>
          <ac:spMkLst>
            <pc:docMk/>
            <pc:sldMk cId="2577339474" sldId="257"/>
            <ac:spMk id="3" creationId="{49212571-D40A-DB8A-D2CE-D4A3D0125C50}"/>
          </ac:spMkLst>
        </pc:spChg>
      </pc:sldChg>
      <pc:sldChg chg="modSp mod">
        <pc:chgData name="Ramirez, Brandon" userId="c81c8665-8c9d-4bdf-996e-ac43799be111" providerId="ADAL" clId="{AEF843BC-6292-4EB4-9D6D-EE5A30661A96}" dt="2025-02-24T14:13:01.829" v="1844" actId="20577"/>
        <pc:sldMkLst>
          <pc:docMk/>
          <pc:sldMk cId="3246169467" sldId="259"/>
        </pc:sldMkLst>
        <pc:spChg chg="mod">
          <ac:chgData name="Ramirez, Brandon" userId="c81c8665-8c9d-4bdf-996e-ac43799be111" providerId="ADAL" clId="{AEF843BC-6292-4EB4-9D6D-EE5A30661A96}" dt="2025-02-21T14:20:09.597" v="238" actId="2711"/>
          <ac:spMkLst>
            <pc:docMk/>
            <pc:sldMk cId="3246169467" sldId="259"/>
            <ac:spMk id="2" creationId="{343C5066-3D94-69B0-435D-2E21A4A81225}"/>
          </ac:spMkLst>
        </pc:spChg>
        <pc:spChg chg="mod">
          <ac:chgData name="Ramirez, Brandon" userId="c81c8665-8c9d-4bdf-996e-ac43799be111" providerId="ADAL" clId="{AEF843BC-6292-4EB4-9D6D-EE5A30661A96}" dt="2025-02-24T14:13:01.829" v="1844" actId="20577"/>
          <ac:spMkLst>
            <pc:docMk/>
            <pc:sldMk cId="3246169467" sldId="259"/>
            <ac:spMk id="15" creationId="{8F8E9531-93C8-CB19-B28B-668BE58E6952}"/>
          </ac:spMkLst>
        </pc:spChg>
        <pc:spChg chg="mod">
          <ac:chgData name="Ramirez, Brandon" userId="c81c8665-8c9d-4bdf-996e-ac43799be111" providerId="ADAL" clId="{AEF843BC-6292-4EB4-9D6D-EE5A30661A96}" dt="2025-02-21T14:20:22.914" v="246" actId="20577"/>
          <ac:spMkLst>
            <pc:docMk/>
            <pc:sldMk cId="3246169467" sldId="259"/>
            <ac:spMk id="24" creationId="{8DD79C82-4E36-1868-A9DD-D2F78ED7DB2A}"/>
          </ac:spMkLst>
        </pc:spChg>
      </pc:sldChg>
      <pc:sldChg chg="modSp mod modNotesTx">
        <pc:chgData name="Ramirez, Brandon" userId="c81c8665-8c9d-4bdf-996e-ac43799be111" providerId="ADAL" clId="{AEF843BC-6292-4EB4-9D6D-EE5A30661A96}" dt="2025-02-24T14:13:26.943" v="1845" actId="5793"/>
        <pc:sldMkLst>
          <pc:docMk/>
          <pc:sldMk cId="4025016152" sldId="261"/>
        </pc:sldMkLst>
        <pc:spChg chg="mod">
          <ac:chgData name="Ramirez, Brandon" userId="c81c8665-8c9d-4bdf-996e-ac43799be111" providerId="ADAL" clId="{AEF843BC-6292-4EB4-9D6D-EE5A30661A96}" dt="2025-02-24T14:13:26.943" v="1845" actId="5793"/>
          <ac:spMkLst>
            <pc:docMk/>
            <pc:sldMk cId="4025016152" sldId="261"/>
            <ac:spMk id="5" creationId="{878BD21B-0BFD-0420-FD55-AE658BC3472D}"/>
          </ac:spMkLst>
        </pc:spChg>
        <pc:picChg chg="mod">
          <ac:chgData name="Ramirez, Brandon" userId="c81c8665-8c9d-4bdf-996e-ac43799be111" providerId="ADAL" clId="{AEF843BC-6292-4EB4-9D6D-EE5A30661A96}" dt="2025-02-21T16:42:03.010" v="1789" actId="1076"/>
          <ac:picMkLst>
            <pc:docMk/>
            <pc:sldMk cId="4025016152" sldId="261"/>
            <ac:picMk id="2050" creationId="{4A6A4152-993B-4A05-FAF5-9E0AD15D226B}"/>
          </ac:picMkLst>
        </pc:picChg>
      </pc:sldChg>
      <pc:sldChg chg="addSp delSp modSp mod">
        <pc:chgData name="Ramirez, Brandon" userId="c81c8665-8c9d-4bdf-996e-ac43799be111" providerId="ADAL" clId="{AEF843BC-6292-4EB4-9D6D-EE5A30661A96}" dt="2025-02-21T16:28:33.955" v="1512" actId="1076"/>
        <pc:sldMkLst>
          <pc:docMk/>
          <pc:sldMk cId="159928767" sldId="262"/>
        </pc:sldMkLst>
        <pc:spChg chg="mod">
          <ac:chgData name="Ramirez, Brandon" userId="c81c8665-8c9d-4bdf-996e-ac43799be111" providerId="ADAL" clId="{AEF843BC-6292-4EB4-9D6D-EE5A30661A96}" dt="2025-02-21T16:26:30.779" v="1502" actId="1076"/>
          <ac:spMkLst>
            <pc:docMk/>
            <pc:sldMk cId="159928767" sldId="262"/>
            <ac:spMk id="6" creationId="{1FC0FAA0-A668-FA35-82A5-0AF1418CD972}"/>
          </ac:spMkLst>
        </pc:spChg>
        <pc:spChg chg="mod">
          <ac:chgData name="Ramirez, Brandon" userId="c81c8665-8c9d-4bdf-996e-ac43799be111" providerId="ADAL" clId="{AEF843BC-6292-4EB4-9D6D-EE5A30661A96}" dt="2025-02-21T16:26:25.779" v="1501" actId="1076"/>
          <ac:spMkLst>
            <pc:docMk/>
            <pc:sldMk cId="159928767" sldId="262"/>
            <ac:spMk id="7" creationId="{29EFFB50-6176-FEB0-3AC0-763DAB888AD5}"/>
          </ac:spMkLst>
        </pc:spChg>
        <pc:spChg chg="add mod">
          <ac:chgData name="Ramirez, Brandon" userId="c81c8665-8c9d-4bdf-996e-ac43799be111" providerId="ADAL" clId="{AEF843BC-6292-4EB4-9D6D-EE5A30661A96}" dt="2025-02-21T16:27:29.478" v="1504" actId="207"/>
          <ac:spMkLst>
            <pc:docMk/>
            <pc:sldMk cId="159928767" sldId="262"/>
            <ac:spMk id="42" creationId="{143907AA-BE47-96CB-FD4B-E5F372EA202A}"/>
          </ac:spMkLst>
        </pc:spChg>
        <pc:spChg chg="add mod">
          <ac:chgData name="Ramirez, Brandon" userId="c81c8665-8c9d-4bdf-996e-ac43799be111" providerId="ADAL" clId="{AEF843BC-6292-4EB4-9D6D-EE5A30661A96}" dt="2025-02-21T16:27:44.960" v="1506" actId="207"/>
          <ac:spMkLst>
            <pc:docMk/>
            <pc:sldMk cId="159928767" sldId="262"/>
            <ac:spMk id="43" creationId="{7090C577-3ED2-51BF-E0F0-07259B964997}"/>
          </ac:spMkLst>
        </pc:spChg>
        <pc:picChg chg="mod">
          <ac:chgData name="Ramirez, Brandon" userId="c81c8665-8c9d-4bdf-996e-ac43799be111" providerId="ADAL" clId="{AEF843BC-6292-4EB4-9D6D-EE5A30661A96}" dt="2025-02-21T15:39:28.323" v="1245" actId="1076"/>
          <ac:picMkLst>
            <pc:docMk/>
            <pc:sldMk cId="159928767" sldId="262"/>
            <ac:picMk id="11" creationId="{DC6F7475-D895-9D0F-91AC-F8300F6E3E04}"/>
          </ac:picMkLst>
        </pc:picChg>
        <pc:picChg chg="add mod modCrop">
          <ac:chgData name="Ramirez, Brandon" userId="c81c8665-8c9d-4bdf-996e-ac43799be111" providerId="ADAL" clId="{AEF843BC-6292-4EB4-9D6D-EE5A30661A96}" dt="2025-02-21T15:39:31.126" v="1246" actId="1076"/>
          <ac:picMkLst>
            <pc:docMk/>
            <pc:sldMk cId="159928767" sldId="262"/>
            <ac:picMk id="24" creationId="{14C71AD6-7BD0-1A9F-0067-3A167A808E42}"/>
          </ac:picMkLst>
        </pc:picChg>
        <pc:picChg chg="add mod modCrop">
          <ac:chgData name="Ramirez, Brandon" userId="c81c8665-8c9d-4bdf-996e-ac43799be111" providerId="ADAL" clId="{AEF843BC-6292-4EB4-9D6D-EE5A30661A96}" dt="2025-02-21T15:41:19.740" v="1269" actId="1076"/>
          <ac:picMkLst>
            <pc:docMk/>
            <pc:sldMk cId="159928767" sldId="262"/>
            <ac:picMk id="29" creationId="{BAC7F725-9833-2FB0-B33F-8DAD9FA46FF1}"/>
          </ac:picMkLst>
        </pc:picChg>
        <pc:picChg chg="add mod">
          <ac:chgData name="Ramirez, Brandon" userId="c81c8665-8c9d-4bdf-996e-ac43799be111" providerId="ADAL" clId="{AEF843BC-6292-4EB4-9D6D-EE5A30661A96}" dt="2025-02-21T16:28:26.490" v="1509" actId="1076"/>
          <ac:picMkLst>
            <pc:docMk/>
            <pc:sldMk cId="159928767" sldId="262"/>
            <ac:picMk id="31" creationId="{3D4B8BD2-95C3-6006-FFA6-C82A98CEF27F}"/>
          </ac:picMkLst>
        </pc:picChg>
        <pc:picChg chg="add mod">
          <ac:chgData name="Ramirez, Brandon" userId="c81c8665-8c9d-4bdf-996e-ac43799be111" providerId="ADAL" clId="{AEF843BC-6292-4EB4-9D6D-EE5A30661A96}" dt="2025-02-21T15:41:32.194" v="1271" actId="1076"/>
          <ac:picMkLst>
            <pc:docMk/>
            <pc:sldMk cId="159928767" sldId="262"/>
            <ac:picMk id="35" creationId="{93CB0921-CE83-5888-4299-5DB659C7CE7B}"/>
          </ac:picMkLst>
        </pc:picChg>
        <pc:picChg chg="add mod modCrop">
          <ac:chgData name="Ramirez, Brandon" userId="c81c8665-8c9d-4bdf-996e-ac43799be111" providerId="ADAL" clId="{AEF843BC-6292-4EB4-9D6D-EE5A30661A96}" dt="2025-02-21T16:28:33.955" v="1512" actId="1076"/>
          <ac:picMkLst>
            <pc:docMk/>
            <pc:sldMk cId="159928767" sldId="262"/>
            <ac:picMk id="37" creationId="{809A1F81-65AD-71B7-A7B8-2E11BEB87365}"/>
          </ac:picMkLst>
        </pc:picChg>
        <pc:picChg chg="add mod modCrop">
          <ac:chgData name="Ramirez, Brandon" userId="c81c8665-8c9d-4bdf-996e-ac43799be111" providerId="ADAL" clId="{AEF843BC-6292-4EB4-9D6D-EE5A30661A96}" dt="2025-02-21T15:58:45.316" v="1295" actId="1076"/>
          <ac:picMkLst>
            <pc:docMk/>
            <pc:sldMk cId="159928767" sldId="262"/>
            <ac:picMk id="39" creationId="{5463D80B-E1E1-A149-4417-4F935C1E6671}"/>
          </ac:picMkLst>
        </pc:picChg>
        <pc:cxnChg chg="add mod">
          <ac:chgData name="Ramirez, Brandon" userId="c81c8665-8c9d-4bdf-996e-ac43799be111" providerId="ADAL" clId="{AEF843BC-6292-4EB4-9D6D-EE5A30661A96}" dt="2025-02-21T15:58:50.033" v="1296" actId="14100"/>
          <ac:cxnSpMkLst>
            <pc:docMk/>
            <pc:sldMk cId="159928767" sldId="262"/>
            <ac:cxnSpMk id="5" creationId="{3973015F-CA97-0E84-85C1-1A2D4B651101}"/>
          </ac:cxnSpMkLst>
        </pc:cxnChg>
        <pc:cxnChg chg="add mod">
          <ac:chgData name="Ramirez, Brandon" userId="c81c8665-8c9d-4bdf-996e-ac43799be111" providerId="ADAL" clId="{AEF843BC-6292-4EB4-9D6D-EE5A30661A96}" dt="2025-02-21T15:39:28.323" v="1245" actId="1076"/>
          <ac:cxnSpMkLst>
            <pc:docMk/>
            <pc:sldMk cId="159928767" sldId="262"/>
            <ac:cxnSpMk id="8" creationId="{21C67741-2DAE-8188-F9B4-F27C4B1866E6}"/>
          </ac:cxnSpMkLst>
        </pc:cxnChg>
        <pc:cxnChg chg="add mod">
          <ac:chgData name="Ramirez, Brandon" userId="c81c8665-8c9d-4bdf-996e-ac43799be111" providerId="ADAL" clId="{AEF843BC-6292-4EB4-9D6D-EE5A30661A96}" dt="2025-02-21T15:40:00.791" v="1253" actId="14100"/>
          <ac:cxnSpMkLst>
            <pc:docMk/>
            <pc:sldMk cId="159928767" sldId="262"/>
            <ac:cxnSpMk id="9" creationId="{9BDAD2AE-0201-69FC-C17E-3C96BC665771}"/>
          </ac:cxnSpMkLst>
        </pc:cxnChg>
        <pc:cxnChg chg="add mod">
          <ac:chgData name="Ramirez, Brandon" userId="c81c8665-8c9d-4bdf-996e-ac43799be111" providerId="ADAL" clId="{AEF843BC-6292-4EB4-9D6D-EE5A30661A96}" dt="2025-02-21T15:39:28.323" v="1245" actId="1076"/>
          <ac:cxnSpMkLst>
            <pc:docMk/>
            <pc:sldMk cId="159928767" sldId="262"/>
            <ac:cxnSpMk id="10" creationId="{FFCE8DD3-497D-3380-D22A-9FFD5A8BCC46}"/>
          </ac:cxnSpMkLst>
        </pc:cxnChg>
        <pc:cxnChg chg="add mod">
          <ac:chgData name="Ramirez, Brandon" userId="c81c8665-8c9d-4bdf-996e-ac43799be111" providerId="ADAL" clId="{AEF843BC-6292-4EB4-9D6D-EE5A30661A96}" dt="2025-02-21T16:28:32.282" v="1511" actId="1076"/>
          <ac:cxnSpMkLst>
            <pc:docMk/>
            <pc:sldMk cId="159928767" sldId="262"/>
            <ac:cxnSpMk id="15" creationId="{15655D71-2CF8-8B74-3130-DE5F4DD2AB17}"/>
          </ac:cxnSpMkLst>
        </pc:cxnChg>
      </pc:sldChg>
      <pc:sldChg chg="addSp delSp modSp mod">
        <pc:chgData name="Ramirez, Brandon" userId="c81c8665-8c9d-4bdf-996e-ac43799be111" providerId="ADAL" clId="{AEF843BC-6292-4EB4-9D6D-EE5A30661A96}" dt="2025-02-24T01:49:42.655" v="1840" actId="1076"/>
        <pc:sldMkLst>
          <pc:docMk/>
          <pc:sldMk cId="2912457961" sldId="263"/>
        </pc:sldMkLst>
        <pc:spChg chg="mod">
          <ac:chgData name="Ramirez, Brandon" userId="c81c8665-8c9d-4bdf-996e-ac43799be111" providerId="ADAL" clId="{AEF843BC-6292-4EB4-9D6D-EE5A30661A96}" dt="2025-02-21T16:40:50.944" v="1775" actId="207"/>
          <ac:spMkLst>
            <pc:docMk/>
            <pc:sldMk cId="2912457961" sldId="263"/>
            <ac:spMk id="15" creationId="{9D9A2CBC-8A78-CE00-35F7-0BB11A0F40DB}"/>
          </ac:spMkLst>
        </pc:spChg>
        <pc:picChg chg="add mod">
          <ac:chgData name="Ramirez, Brandon" userId="c81c8665-8c9d-4bdf-996e-ac43799be111" providerId="ADAL" clId="{AEF843BC-6292-4EB4-9D6D-EE5A30661A96}" dt="2025-02-24T01:49:23.057" v="1835" actId="1076"/>
          <ac:picMkLst>
            <pc:docMk/>
            <pc:sldMk cId="2912457961" sldId="263"/>
            <ac:picMk id="3" creationId="{1401D249-01BF-F849-6D5D-FF07C15CE99D}"/>
          </ac:picMkLst>
        </pc:picChg>
        <pc:picChg chg="add mod">
          <ac:chgData name="Ramirez, Brandon" userId="c81c8665-8c9d-4bdf-996e-ac43799be111" providerId="ADAL" clId="{AEF843BC-6292-4EB4-9D6D-EE5A30661A96}" dt="2025-02-24T01:49:23.057" v="1835" actId="1076"/>
          <ac:picMkLst>
            <pc:docMk/>
            <pc:sldMk cId="2912457961" sldId="263"/>
            <ac:picMk id="5" creationId="{4556839C-630F-3541-2389-BA3A9B2D57C9}"/>
          </ac:picMkLst>
        </pc:picChg>
        <pc:picChg chg="add mod">
          <ac:chgData name="Ramirez, Brandon" userId="c81c8665-8c9d-4bdf-996e-ac43799be111" providerId="ADAL" clId="{AEF843BC-6292-4EB4-9D6D-EE5A30661A96}" dt="2025-02-24T01:49:15.430" v="1834" actId="1076"/>
          <ac:picMkLst>
            <pc:docMk/>
            <pc:sldMk cId="2912457961" sldId="263"/>
            <ac:picMk id="1026" creationId="{3CAB7AB3-62D0-AE99-FEA4-80010149F830}"/>
          </ac:picMkLst>
        </pc:picChg>
        <pc:picChg chg="add del mod">
          <ac:chgData name="Ramirez, Brandon" userId="c81c8665-8c9d-4bdf-996e-ac43799be111" providerId="ADAL" clId="{AEF843BC-6292-4EB4-9D6D-EE5A30661A96}" dt="2025-02-24T01:47:57.503" v="1811" actId="478"/>
          <ac:picMkLst>
            <pc:docMk/>
            <pc:sldMk cId="2912457961" sldId="263"/>
            <ac:picMk id="1028" creationId="{3C7E79F1-DB87-0C85-D749-E58F7FB857F6}"/>
          </ac:picMkLst>
        </pc:picChg>
        <pc:picChg chg="add mod">
          <ac:chgData name="Ramirez, Brandon" userId="c81c8665-8c9d-4bdf-996e-ac43799be111" providerId="ADAL" clId="{AEF843BC-6292-4EB4-9D6D-EE5A30661A96}" dt="2025-02-24T01:49:23.057" v="1835" actId="1076"/>
          <ac:picMkLst>
            <pc:docMk/>
            <pc:sldMk cId="2912457961" sldId="263"/>
            <ac:picMk id="1030" creationId="{40E90898-0645-143F-C197-99BC21C8B119}"/>
          </ac:picMkLst>
        </pc:picChg>
        <pc:picChg chg="add mod">
          <ac:chgData name="Ramirez, Brandon" userId="c81c8665-8c9d-4bdf-996e-ac43799be111" providerId="ADAL" clId="{AEF843BC-6292-4EB4-9D6D-EE5A30661A96}" dt="2025-02-24T01:49:42.655" v="1840" actId="1076"/>
          <ac:picMkLst>
            <pc:docMk/>
            <pc:sldMk cId="2912457961" sldId="263"/>
            <ac:picMk id="1032" creationId="{914C0D17-AA97-30F3-F5AE-39FA94CB16F1}"/>
          </ac:picMkLst>
        </pc:picChg>
        <pc:picChg chg="add mod">
          <ac:chgData name="Ramirez, Brandon" userId="c81c8665-8c9d-4bdf-996e-ac43799be111" providerId="ADAL" clId="{AEF843BC-6292-4EB4-9D6D-EE5A30661A96}" dt="2025-02-24T01:49:23.057" v="1835" actId="1076"/>
          <ac:picMkLst>
            <pc:docMk/>
            <pc:sldMk cId="2912457961" sldId="263"/>
            <ac:picMk id="1034" creationId="{D8ABE22A-2DDD-81C2-FAED-A24FBB84D8F0}"/>
          </ac:picMkLst>
        </pc:picChg>
        <pc:picChg chg="add mod">
          <ac:chgData name="Ramirez, Brandon" userId="c81c8665-8c9d-4bdf-996e-ac43799be111" providerId="ADAL" clId="{AEF843BC-6292-4EB4-9D6D-EE5A30661A96}" dt="2025-02-24T01:49:23.057" v="1835" actId="1076"/>
          <ac:picMkLst>
            <pc:docMk/>
            <pc:sldMk cId="2912457961" sldId="263"/>
            <ac:picMk id="1036" creationId="{93202F60-64B4-E6BA-89D2-C168B6E87DC5}"/>
          </ac:picMkLst>
        </pc:picChg>
        <pc:picChg chg="add mod">
          <ac:chgData name="Ramirez, Brandon" userId="c81c8665-8c9d-4bdf-996e-ac43799be111" providerId="ADAL" clId="{AEF843BC-6292-4EB4-9D6D-EE5A30661A96}" dt="2025-02-24T01:49:23.057" v="1835" actId="1076"/>
          <ac:picMkLst>
            <pc:docMk/>
            <pc:sldMk cId="2912457961" sldId="263"/>
            <ac:picMk id="1040" creationId="{01926123-2E1C-86D4-54D6-956E448B2698}"/>
          </ac:picMkLst>
        </pc:picChg>
      </pc:sldChg>
      <pc:sldChg chg="addSp delSp modSp add mod ord">
        <pc:chgData name="Ramirez, Brandon" userId="c81c8665-8c9d-4bdf-996e-ac43799be111" providerId="ADAL" clId="{AEF843BC-6292-4EB4-9D6D-EE5A30661A96}" dt="2025-02-21T16:41:23.768" v="1784" actId="20577"/>
        <pc:sldMkLst>
          <pc:docMk/>
          <pc:sldMk cId="1614673033" sldId="264"/>
        </pc:sldMkLst>
        <pc:spChg chg="mod">
          <ac:chgData name="Ramirez, Brandon" userId="c81c8665-8c9d-4bdf-996e-ac43799be111" providerId="ADAL" clId="{AEF843BC-6292-4EB4-9D6D-EE5A30661A96}" dt="2025-02-21T14:39:50.832" v="384" actId="20577"/>
          <ac:spMkLst>
            <pc:docMk/>
            <pc:sldMk cId="1614673033" sldId="264"/>
            <ac:spMk id="2" creationId="{6BE4E57C-B0A7-0537-DE65-ADD14F2227B6}"/>
          </ac:spMkLst>
        </pc:spChg>
        <pc:spChg chg="mod">
          <ac:chgData name="Ramirez, Brandon" userId="c81c8665-8c9d-4bdf-996e-ac43799be111" providerId="ADAL" clId="{AEF843BC-6292-4EB4-9D6D-EE5A30661A96}" dt="2025-02-21T16:41:23.768" v="1784" actId="20577"/>
          <ac:spMkLst>
            <pc:docMk/>
            <pc:sldMk cId="1614673033" sldId="264"/>
            <ac:spMk id="15" creationId="{95BD98D4-7084-EFEB-C3CB-F09C009F5D88}"/>
          </ac:spMkLst>
        </pc:spChg>
        <pc:picChg chg="add mod modCrop">
          <ac:chgData name="Ramirez, Brandon" userId="c81c8665-8c9d-4bdf-996e-ac43799be111" providerId="ADAL" clId="{AEF843BC-6292-4EB4-9D6D-EE5A30661A96}" dt="2025-02-21T16:06:20.391" v="1341" actId="1076"/>
          <ac:picMkLst>
            <pc:docMk/>
            <pc:sldMk cId="1614673033" sldId="264"/>
            <ac:picMk id="5" creationId="{3ADB4B32-8EDD-8274-5069-AB820B902222}"/>
          </ac:picMkLst>
        </pc:picChg>
        <pc:picChg chg="add mod">
          <ac:chgData name="Ramirez, Brandon" userId="c81c8665-8c9d-4bdf-996e-ac43799be111" providerId="ADAL" clId="{AEF843BC-6292-4EB4-9D6D-EE5A30661A96}" dt="2025-02-21T16:06:29.381" v="1346" actId="1076"/>
          <ac:picMkLst>
            <pc:docMk/>
            <pc:sldMk cId="1614673033" sldId="264"/>
            <ac:picMk id="7" creationId="{E9D89AFA-2A91-02F3-E0C6-B557DB856059}"/>
          </ac:picMkLst>
        </pc:picChg>
        <pc:picChg chg="add mod">
          <ac:chgData name="Ramirez, Brandon" userId="c81c8665-8c9d-4bdf-996e-ac43799be111" providerId="ADAL" clId="{AEF843BC-6292-4EB4-9D6D-EE5A30661A96}" dt="2025-02-21T16:06:35.519" v="1348" actId="1076"/>
          <ac:picMkLst>
            <pc:docMk/>
            <pc:sldMk cId="1614673033" sldId="264"/>
            <ac:picMk id="9" creationId="{59F7D483-2799-4204-769B-685D0976D536}"/>
          </ac:picMkLst>
        </pc:picChg>
      </pc:sldChg>
      <pc:sldChg chg="addSp delSp modSp add mod ord">
        <pc:chgData name="Ramirez, Brandon" userId="c81c8665-8c9d-4bdf-996e-ac43799be111" providerId="ADAL" clId="{AEF843BC-6292-4EB4-9D6D-EE5A30661A96}" dt="2025-02-21T16:25:28.767" v="1481" actId="1076"/>
        <pc:sldMkLst>
          <pc:docMk/>
          <pc:sldMk cId="3641087772" sldId="265"/>
        </pc:sldMkLst>
        <pc:spChg chg="mod">
          <ac:chgData name="Ramirez, Brandon" userId="c81c8665-8c9d-4bdf-996e-ac43799be111" providerId="ADAL" clId="{AEF843BC-6292-4EB4-9D6D-EE5A30661A96}" dt="2025-02-21T14:53:08.041" v="644" actId="313"/>
          <ac:spMkLst>
            <pc:docMk/>
            <pc:sldMk cId="3641087772" sldId="265"/>
            <ac:spMk id="2" creationId="{974B9B81-1ECE-61E7-4C40-C1DF42D09B33}"/>
          </ac:spMkLst>
        </pc:spChg>
        <pc:spChg chg="add mod">
          <ac:chgData name="Ramirez, Brandon" userId="c81c8665-8c9d-4bdf-996e-ac43799be111" providerId="ADAL" clId="{AEF843BC-6292-4EB4-9D6D-EE5A30661A96}" dt="2025-02-21T16:25:28.767" v="1481" actId="1076"/>
          <ac:spMkLst>
            <pc:docMk/>
            <pc:sldMk cId="3641087772" sldId="265"/>
            <ac:spMk id="11" creationId="{CC6FEA9C-DBB1-54BB-CE07-C87B8C73D650}"/>
          </ac:spMkLst>
        </pc:spChg>
        <pc:spChg chg="add mod">
          <ac:chgData name="Ramirez, Brandon" userId="c81c8665-8c9d-4bdf-996e-ac43799be111" providerId="ADAL" clId="{AEF843BC-6292-4EB4-9D6D-EE5A30661A96}" dt="2025-02-21T16:25:28.767" v="1481" actId="1076"/>
          <ac:spMkLst>
            <pc:docMk/>
            <pc:sldMk cId="3641087772" sldId="265"/>
            <ac:spMk id="14" creationId="{399342BA-14C1-C912-CACC-4751C0FD717A}"/>
          </ac:spMkLst>
        </pc:spChg>
        <pc:spChg chg="mod">
          <ac:chgData name="Ramirez, Brandon" userId="c81c8665-8c9d-4bdf-996e-ac43799be111" providerId="ADAL" clId="{AEF843BC-6292-4EB4-9D6D-EE5A30661A96}" dt="2025-02-21T16:25:28.767" v="1481" actId="1076"/>
          <ac:spMkLst>
            <pc:docMk/>
            <pc:sldMk cId="3641087772" sldId="265"/>
            <ac:spMk id="15" creationId="{0BED1477-C863-48AE-4598-AB6455215202}"/>
          </ac:spMkLst>
        </pc:spChg>
        <pc:picChg chg="add mod modCrop">
          <ac:chgData name="Ramirez, Brandon" userId="c81c8665-8c9d-4bdf-996e-ac43799be111" providerId="ADAL" clId="{AEF843BC-6292-4EB4-9D6D-EE5A30661A96}" dt="2025-02-21T16:25:28.767" v="1481" actId="1076"/>
          <ac:picMkLst>
            <pc:docMk/>
            <pc:sldMk cId="3641087772" sldId="265"/>
            <ac:picMk id="5" creationId="{B56D066C-6B1E-B2E5-A2B2-A3DEE2495A44}"/>
          </ac:picMkLst>
        </pc:picChg>
        <pc:picChg chg="add mod modCrop">
          <ac:chgData name="Ramirez, Brandon" userId="c81c8665-8c9d-4bdf-996e-ac43799be111" providerId="ADAL" clId="{AEF843BC-6292-4EB4-9D6D-EE5A30661A96}" dt="2025-02-21T16:25:28.767" v="1481" actId="1076"/>
          <ac:picMkLst>
            <pc:docMk/>
            <pc:sldMk cId="3641087772" sldId="265"/>
            <ac:picMk id="7" creationId="{3BD3B176-AD77-B4C5-7601-A3696E69571D}"/>
          </ac:picMkLst>
        </pc:picChg>
        <pc:picChg chg="add mod">
          <ac:chgData name="Ramirez, Brandon" userId="c81c8665-8c9d-4bdf-996e-ac43799be111" providerId="ADAL" clId="{AEF843BC-6292-4EB4-9D6D-EE5A30661A96}" dt="2025-02-21T16:25:28.767" v="1481" actId="1076"/>
          <ac:picMkLst>
            <pc:docMk/>
            <pc:sldMk cId="3641087772" sldId="265"/>
            <ac:picMk id="9" creationId="{1BD5C57F-21BF-B9D1-204E-271B472B40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102AE-AAE8-4994-B1AD-2DE38AD03748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2DAF6-C0B2-4C17-ACE6-BFC4A282F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3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2DAF6-C0B2-4C17-ACE6-BFC4A282F5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1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6AF27-5811-DC3B-2D4B-E0D6210EB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A598D-D195-7ABA-9D86-50EACE140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4030B-DFA6-97EE-E500-956B1ED43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A8728-ED36-F6D2-98CB-205F90F6F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2DAF6-C0B2-4C17-ACE6-BFC4A282F5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5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2DAF6-C0B2-4C17-ACE6-BFC4A282F5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5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AFBC1-4017-7BBC-F59B-0F36AD5CC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CB7B94-65F9-29A7-C112-3838DE146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DE82ED-5A08-66C2-6A91-CE593D5AC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3FD5B-49FE-AC64-84DB-4CDF0C0FB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2DAF6-C0B2-4C17-ACE6-BFC4A282F5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6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577AC-E21E-4E92-B64B-F89E277F3E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76C5-1CD4-9EFB-10DF-BA93FDADD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F584F-ADE9-F352-EECF-4F95687D7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F354-000C-1724-F6F5-CED85EFD2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AA801-3AEA-288F-C649-B45A2138E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0DB13-79FD-DB52-A67E-F0619828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4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10D01-3FD9-275F-E550-808CA7E3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2C7CF-EAA1-83DF-3528-F457E87D7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32230-02F1-3751-BE79-82E5FD87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00A6A-5051-9C5A-FE71-3A3E77FF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F4448-1C72-79E6-FAF5-782ED7D3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6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85D24-D975-26E4-12CE-1C94B391B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7516-966B-38A8-A4CD-9F24661BF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065D2-3529-3339-C3E5-3557CFE7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9946E-88DC-2A63-8AF5-C3D840CAF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D3A62-3916-A3CD-6A8D-F62C1E83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4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3CD3-9A07-55D6-F3C6-1AE66418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03E62-C322-B691-8075-05DA50D4E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4DD34-5FA4-F4E8-6838-8FE5E8D0D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2A0CB-A0BD-AB1B-4A65-148D0026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3F506-B96A-333E-13C4-F09DAEC5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5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8204B-39FB-D747-76BD-BB69DF27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32405-A8DB-C707-3210-3231473F9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D5458-10D7-FA48-299B-A0A1E06B7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39A65-52DE-9B5F-F3C2-37FE045B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F54E-747E-906C-710C-C608562F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3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DF325-6FE7-170A-F105-8A5A8DC6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BD84-D7DA-966F-0F69-8FD914A68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1D838-CA73-08D0-D451-363316403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2BB3C-26AC-02EF-ABA1-6762B75E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EF3A1-832B-1521-F0D6-1D1B60182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91D6F-1021-AA7E-B214-8D24706C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1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8F71F-B4AE-BB3F-644E-FD0BE8C8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BE524-1858-E143-5197-A3ADF77D6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8C0F4-36C3-FC97-0604-9F41BF44A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D41A59-6F60-02DE-0FCD-17598DE8C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29EDF-7D75-75E5-9EBB-F2928220CB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D4F576-78E8-2D47-0852-562F27906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8E4C99-6E5A-60CC-83E2-26AD93E6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76889F-01F1-6273-3AFF-CD11B35C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0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4471-E1C6-8F41-2FC4-AF1E7383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3DAC74-75AD-7DD4-7EA5-53AC2BFA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DED9-8E4B-67C3-D40B-A09D1668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3FB89-28F1-5A30-ADAD-C2C9A340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7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36579-A5E5-4423-A2FD-0D4DF253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64DE6-12E0-50A3-74B9-32DBCE5D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40DB6-D694-CEB3-431E-462E4387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2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E14F-54F6-EE6F-2031-E1C68363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FDBF0-BBFB-EDE3-BA2E-CDEEC9643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7372E-FD12-1764-421D-2DDCF3165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2A192-9363-69AD-D54E-6A5E2621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B240C-0673-C5BD-5C60-D27EB5697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A0BBF-68B5-098C-38C2-0BB1E6C0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2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7E79-1653-90EB-BE78-C329231F6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F9E52-9191-A0E7-39C1-453136CC0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90D8F-B0EE-72F9-0FA9-149F32864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D7CB7-DD80-77BC-D2F2-B101DD01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2A261-237E-3C4E-9D62-144CBAD5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A42A2-7879-35A7-37AD-90C40DE9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3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FCDA4B-F880-16ED-0609-A1F656704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F306-0D67-C36B-8355-56950527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6C9B6-BC71-3054-E70F-755679040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691655-F623-4D76-ACA6-81476869BC63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7E98F-17B6-4CAB-C04B-99837CC88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D2A08-4EF2-FA43-F3C6-04F4413D0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4556FE-1A54-4529-90DA-228EF5191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8BEBB-762C-9B64-43C1-781883749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8562" y="1549069"/>
            <a:ext cx="7874876" cy="2387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</a:rPr>
              <a:t>The ATLAS Project: Phase II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212571-D40A-DB8A-D2CE-D4A3D0125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8265"/>
            <a:ext cx="9144000" cy="10750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</a:rPr>
              <a:t>In collaboration with ATLAS members </a:t>
            </a:r>
          </a:p>
          <a:p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</a:rPr>
              <a:t>at Yale University</a:t>
            </a:r>
          </a:p>
        </p:txBody>
      </p:sp>
      <p:pic>
        <p:nvPicPr>
          <p:cNvPr id="4" name="Picture 2" descr="Wright Laboratory&#10;">
            <a:extLst>
              <a:ext uri="{FF2B5EF4-FFF2-40B4-BE49-F238E27FC236}">
                <a16:creationId xmlns:a16="http://schemas.microsoft.com/office/drawing/2014/main" id="{69E876FB-0D64-28E7-8AC4-F128F12C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89" y="5861227"/>
            <a:ext cx="4247611" cy="9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is-Cluster qualified!">
            <a:extLst>
              <a:ext uri="{FF2B5EF4-FFF2-40B4-BE49-F238E27FC236}">
                <a16:creationId xmlns:a16="http://schemas.microsoft.com/office/drawing/2014/main" id="{5082EBFD-2A96-EE54-91C6-6D8990689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359"/>
          <a:stretch/>
        </p:blipFill>
        <p:spPr bwMode="auto">
          <a:xfrm>
            <a:off x="0" y="5735637"/>
            <a:ext cx="3695700" cy="112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3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5066-3D94-69B0-435D-2E21A4A8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17" y="447587"/>
            <a:ext cx="9688296" cy="71980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ecta" panose="02000000000000000000"/>
              </a:rPr>
              <a:t>A T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Recta" panose="02000000000000000000"/>
              </a:rPr>
              <a:t>oroidal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ecta" panose="02000000000000000000"/>
              </a:rPr>
              <a:t>L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Recta" panose="02000000000000000000"/>
              </a:rPr>
              <a:t>HC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ecta" panose="02000000000000000000"/>
              </a:rPr>
              <a:t>A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Recta" panose="02000000000000000000"/>
              </a:rPr>
              <a:t>pparatu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Recta" panose="02000000000000000000"/>
              </a:rPr>
              <a:t>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73E20F-F122-893B-FECE-D8DCD37E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1A7E-7B1B-4BCA-BD5F-762FEDFC3D17}" type="slidenum">
              <a:rPr lang="en-US" smtClean="0"/>
              <a:t>2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F8E9531-93C8-CB19-B28B-668BE58E6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9841"/>
            <a:ext cx="7135211" cy="468712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Recta" panose="02000000000000000000"/>
              </a:rPr>
              <a:t>High Luminosity Upgrade (HL-LHC):</a:t>
            </a:r>
          </a:p>
          <a:p>
            <a:pPr lvl="1"/>
            <a:r>
              <a:rPr lang="en-US" dirty="0">
                <a:latin typeface="Recta" panose="02000000000000000000"/>
              </a:rPr>
              <a:t>ATLAS Inner Detector will be replaced with a new all-silicon Inner Tracker (ITk).</a:t>
            </a:r>
          </a:p>
          <a:p>
            <a:pPr marL="457200" lvl="1" indent="0">
              <a:buNone/>
            </a:pPr>
            <a:endParaRPr lang="en-US" dirty="0">
              <a:latin typeface="Recta" panose="02000000000000000000"/>
            </a:endParaRPr>
          </a:p>
          <a:p>
            <a:r>
              <a:rPr lang="en-US" dirty="0">
                <a:latin typeface="Recta" panose="02000000000000000000"/>
              </a:rPr>
              <a:t>ITk design:</a:t>
            </a:r>
          </a:p>
          <a:p>
            <a:pPr lvl="1"/>
            <a:r>
              <a:rPr lang="en-US" dirty="0">
                <a:latin typeface="Recta" panose="02000000000000000000"/>
              </a:rPr>
              <a:t>Barrel System: 4 layers comprised of 392 Staves (14 modules per stave side)</a:t>
            </a:r>
          </a:p>
          <a:p>
            <a:pPr lvl="1"/>
            <a:r>
              <a:rPr lang="en-US" dirty="0">
                <a:latin typeface="Recta" panose="02000000000000000000"/>
              </a:rPr>
              <a:t>End Caps: 6 disks comprised of 32 wedge shaped petals.</a:t>
            </a:r>
          </a:p>
          <a:p>
            <a:pPr marL="0" indent="0">
              <a:buNone/>
            </a:pPr>
            <a:endParaRPr lang="en-US" dirty="0">
              <a:latin typeface="Recta" panose="02000000000000000000"/>
            </a:endParaRPr>
          </a:p>
          <a:p>
            <a:r>
              <a:rPr lang="en-US" dirty="0">
                <a:latin typeface="Recta" panose="02000000000000000000"/>
              </a:rPr>
              <a:t>Yale WL will procure 227 Stave Cores:</a:t>
            </a:r>
          </a:p>
          <a:p>
            <a:pPr lvl="1"/>
            <a:r>
              <a:rPr lang="en-US" dirty="0">
                <a:latin typeface="Recta" panose="02000000000000000000"/>
              </a:rPr>
              <a:t>4 different types of staves: Long Strip | Short Strip</a:t>
            </a:r>
          </a:p>
          <a:p>
            <a:pPr marL="457200" lvl="1" indent="0">
              <a:buNone/>
            </a:pPr>
            <a:r>
              <a:rPr lang="en-US" dirty="0">
                <a:latin typeface="Recta" panose="02000000000000000000"/>
              </a:rPr>
              <a:t>				     A – Side | C - Side</a:t>
            </a:r>
          </a:p>
        </p:txBody>
      </p:sp>
      <p:pic>
        <p:nvPicPr>
          <p:cNvPr id="1026" name="Picture 2" descr="Layout of ATLAS - CERN Document Server">
            <a:extLst>
              <a:ext uri="{FF2B5EF4-FFF2-40B4-BE49-F238E27FC236}">
                <a16:creationId xmlns:a16="http://schemas.microsoft.com/office/drawing/2014/main" id="{47CE2363-E68A-4BD5-2EDC-C47B81DB7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655" y="99206"/>
            <a:ext cx="3435567" cy="242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ADD90F-C498-0F4E-0EB7-6725BC7B0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006139"/>
            <a:ext cx="3364622" cy="25222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D79C82-4E36-1868-A9DD-D2F78ED7DB2A}"/>
              </a:ext>
            </a:extLst>
          </p:cNvPr>
          <p:cNvSpPr txBox="1"/>
          <p:nvPr/>
        </p:nvSpPr>
        <p:spPr>
          <a:xfrm>
            <a:off x="8630001" y="5685201"/>
            <a:ext cx="300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ecta" panose="02000000000000000000"/>
              </a:rPr>
              <a:t>Stave Barrel Dressing: Insertion + Bow Studies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E9CFD-2F51-7018-9509-6C13CEC00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806" y="98779"/>
            <a:ext cx="141381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6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3486A-479A-C672-D60F-46B9BF44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A7FE-0453-5C05-FC10-6502D6A03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17" y="447587"/>
            <a:ext cx="9688296" cy="71980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Here at Yale – Cleanroom 106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1C2BCF8-0BB5-15B2-20EE-D89FE803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1A7E-7B1B-4BCA-BD5F-762FEDFC3D17}" type="slidenum">
              <a:rPr lang="en-US" smtClean="0"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EB3D4-ADF9-0FB6-3DB5-1B958BCA5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806" y="98779"/>
            <a:ext cx="1413817" cy="426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C0FAA0-A668-FA35-82A5-0AF1418CD972}"/>
              </a:ext>
            </a:extLst>
          </p:cNvPr>
          <p:cNvSpPr txBox="1"/>
          <p:nvPr/>
        </p:nvSpPr>
        <p:spPr>
          <a:xfrm>
            <a:off x="8867492" y="3880329"/>
            <a:ext cx="224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ecta" panose="02000000000000000000"/>
              </a:rPr>
              <a:t>Side - Main entrance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FFB50-6176-FEB0-3AC0-763DAB888AD5}"/>
              </a:ext>
            </a:extLst>
          </p:cNvPr>
          <p:cNvSpPr txBox="1"/>
          <p:nvPr/>
        </p:nvSpPr>
        <p:spPr>
          <a:xfrm>
            <a:off x="624017" y="4066739"/>
            <a:ext cx="1261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ecta" panose="02000000000000000000"/>
              </a:rPr>
              <a:t>Room 110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6F7475-D895-9D0F-91AC-F8300F6E3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438" y="2811750"/>
            <a:ext cx="6301771" cy="35740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73015F-CA97-0E84-85C1-1A2D4B651101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373749" y="5685977"/>
            <a:ext cx="231503" cy="447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C67741-2DAE-8188-F9B4-F27C4B1866E6}"/>
              </a:ext>
            </a:extLst>
          </p:cNvPr>
          <p:cNvCxnSpPr>
            <a:cxnSpLocks/>
          </p:cNvCxnSpPr>
          <p:nvPr/>
        </p:nvCxnSpPr>
        <p:spPr>
          <a:xfrm>
            <a:off x="8561458" y="4723799"/>
            <a:ext cx="612069" cy="457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DAD2AE-0201-69FC-C17E-3C96BC665771}"/>
              </a:ext>
            </a:extLst>
          </p:cNvPr>
          <p:cNvCxnSpPr>
            <a:cxnSpLocks/>
          </p:cNvCxnSpPr>
          <p:nvPr/>
        </p:nvCxnSpPr>
        <p:spPr>
          <a:xfrm flipV="1">
            <a:off x="8509565" y="2694126"/>
            <a:ext cx="799973" cy="4794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CE8DD3-497D-3380-D22A-9FFD5A8BCC46}"/>
              </a:ext>
            </a:extLst>
          </p:cNvPr>
          <p:cNvCxnSpPr>
            <a:cxnSpLocks/>
          </p:cNvCxnSpPr>
          <p:nvPr/>
        </p:nvCxnSpPr>
        <p:spPr>
          <a:xfrm>
            <a:off x="2087433" y="2998997"/>
            <a:ext cx="1837495" cy="621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655D71-2CF8-8B74-3130-DE5F4DD2AB17}"/>
              </a:ext>
            </a:extLst>
          </p:cNvPr>
          <p:cNvCxnSpPr>
            <a:cxnSpLocks/>
          </p:cNvCxnSpPr>
          <p:nvPr/>
        </p:nvCxnSpPr>
        <p:spPr>
          <a:xfrm flipH="1">
            <a:off x="5981812" y="2653971"/>
            <a:ext cx="326511" cy="5034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machine with several machines&#10;&#10;AI-generated content may be incorrect.">
            <a:extLst>
              <a:ext uri="{FF2B5EF4-FFF2-40B4-BE49-F238E27FC236}">
                <a16:creationId xmlns:a16="http://schemas.microsoft.com/office/drawing/2014/main" id="{14C71AD6-7BD0-1A9F-0067-3A167A808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4"/>
          <a:stretch/>
        </p:blipFill>
        <p:spPr>
          <a:xfrm>
            <a:off x="384403" y="1510580"/>
            <a:ext cx="1741125" cy="2143601"/>
          </a:xfrm>
          <a:prstGeom prst="rect">
            <a:avLst/>
          </a:prstGeom>
        </p:spPr>
      </p:pic>
      <p:pic>
        <p:nvPicPr>
          <p:cNvPr id="29" name="Picture 28" descr="A machine with a piece of metal&#10;&#10;AI-generated content may be incorrect.">
            <a:extLst>
              <a:ext uri="{FF2B5EF4-FFF2-40B4-BE49-F238E27FC236}">
                <a16:creationId xmlns:a16="http://schemas.microsoft.com/office/drawing/2014/main" id="{BAC7F725-9833-2FB0-B33F-8DAD9FA46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b="5116"/>
          <a:stretch/>
        </p:blipFill>
        <p:spPr>
          <a:xfrm>
            <a:off x="9332854" y="630006"/>
            <a:ext cx="1920544" cy="2844525"/>
          </a:xfrm>
          <a:prstGeom prst="rect">
            <a:avLst/>
          </a:prstGeom>
        </p:spPr>
      </p:pic>
      <p:pic>
        <p:nvPicPr>
          <p:cNvPr id="31" name="Picture 30" descr="A yellow and blue rectangular object&#10;&#10;Description automatically generated">
            <a:extLst>
              <a:ext uri="{FF2B5EF4-FFF2-40B4-BE49-F238E27FC236}">
                <a16:creationId xmlns:a16="http://schemas.microsoft.com/office/drawing/2014/main" id="{3D4B8BD2-95C3-6006-FFA6-C82A98CEF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 r="2500" b="6066"/>
          <a:stretch/>
        </p:blipFill>
        <p:spPr>
          <a:xfrm>
            <a:off x="3815255" y="1354641"/>
            <a:ext cx="2394355" cy="1212754"/>
          </a:xfrm>
          <a:prstGeom prst="rect">
            <a:avLst/>
          </a:prstGeom>
        </p:spPr>
      </p:pic>
      <p:pic>
        <p:nvPicPr>
          <p:cNvPr id="35" name="Picture 34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93CB0921-CE83-5888-4299-5DB659C7CE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289" t="36857" r="31339" b="14445"/>
          <a:stretch/>
        </p:blipFill>
        <p:spPr>
          <a:xfrm rot="5400000">
            <a:off x="8826820" y="4946433"/>
            <a:ext cx="2254938" cy="1387117"/>
          </a:xfrm>
          <a:prstGeom prst="rect">
            <a:avLst/>
          </a:prstGeom>
        </p:spPr>
      </p:pic>
      <p:pic>
        <p:nvPicPr>
          <p:cNvPr id="37" name="Picture 36" descr="A room with a large machine and computer&#10;&#10;AI-generated content may be incorrect.">
            <a:extLst>
              <a:ext uri="{FF2B5EF4-FFF2-40B4-BE49-F238E27FC236}">
                <a16:creationId xmlns:a16="http://schemas.microsoft.com/office/drawing/2014/main" id="{809A1F81-65AD-71B7-A7B8-2E11BEB87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5" r="20644"/>
          <a:stretch/>
        </p:blipFill>
        <p:spPr>
          <a:xfrm>
            <a:off x="6413535" y="1329794"/>
            <a:ext cx="1852959" cy="1423144"/>
          </a:xfrm>
          <a:prstGeom prst="rect">
            <a:avLst/>
          </a:prstGeom>
        </p:spPr>
      </p:pic>
      <p:pic>
        <p:nvPicPr>
          <p:cNvPr id="39" name="Picture 38" descr="A laboratory with a table and boxes&#10;&#10;AI-generated content may be incorrect.">
            <a:extLst>
              <a:ext uri="{FF2B5EF4-FFF2-40B4-BE49-F238E27FC236}">
                <a16:creationId xmlns:a16="http://schemas.microsoft.com/office/drawing/2014/main" id="{5463D80B-E1E1-A149-4417-4F935C1E6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b="8230"/>
          <a:stretch/>
        </p:blipFill>
        <p:spPr>
          <a:xfrm>
            <a:off x="117342" y="4868493"/>
            <a:ext cx="2256407" cy="163496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43907AA-BE47-96CB-FD4B-E5F372EA202A}"/>
              </a:ext>
            </a:extLst>
          </p:cNvPr>
          <p:cNvSpPr/>
          <p:nvPr/>
        </p:nvSpPr>
        <p:spPr>
          <a:xfrm>
            <a:off x="693683" y="4095093"/>
            <a:ext cx="1024758" cy="29954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90C577-3ED2-51BF-E0F0-07259B964997}"/>
              </a:ext>
            </a:extLst>
          </p:cNvPr>
          <p:cNvSpPr/>
          <p:nvPr/>
        </p:nvSpPr>
        <p:spPr>
          <a:xfrm>
            <a:off x="8931166" y="3945321"/>
            <a:ext cx="1958865" cy="2360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8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83F6E-0BB4-5D4D-AE60-B724F3ADB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E57C-B0A7-0537-DE65-ADD14F222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17" y="447587"/>
            <a:ext cx="9688296" cy="71980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Loaded Stave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D2070F-171D-AC77-5459-0CFAC92C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1A7E-7B1B-4BCA-BD5F-762FEDFC3D17}" type="slidenum">
              <a:rPr lang="en-US" smtClean="0"/>
              <a:t>4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5BD98D4-7084-EFEB-C3CB-F09C009F5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727" y="5329613"/>
            <a:ext cx="9551276" cy="14709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Recta" panose="02000000000000000000"/>
              </a:rPr>
              <a:t>US Deliverables:</a:t>
            </a:r>
          </a:p>
          <a:p>
            <a:pPr marL="0" indent="0">
              <a:buNone/>
            </a:pPr>
            <a:r>
              <a:rPr lang="en-US" dirty="0">
                <a:latin typeface="Recta" panose="02000000000000000000"/>
              </a:rPr>
              <a:t>	Cores – Yale</a:t>
            </a:r>
          </a:p>
          <a:p>
            <a:pPr marL="0" indent="0">
              <a:buNone/>
            </a:pPr>
            <a:r>
              <a:rPr lang="en-US" dirty="0">
                <a:latin typeface="Recta" panose="02000000000000000000"/>
              </a:rPr>
              <a:t>	Modules – LBNL, SCIPP, BNL</a:t>
            </a:r>
          </a:p>
          <a:p>
            <a:pPr marL="0" indent="0">
              <a:buNone/>
            </a:pPr>
            <a:r>
              <a:rPr lang="en-US" dirty="0">
                <a:latin typeface="Recta" panose="02000000000000000000"/>
              </a:rPr>
              <a:t>	Module loading – BNL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E1A5F-E0FB-FA92-208A-A1A8168F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806" y="98779"/>
            <a:ext cx="1413817" cy="426757"/>
          </a:xfrm>
          <a:prstGeom prst="rect">
            <a:avLst/>
          </a:prstGeom>
        </p:spPr>
      </p:pic>
      <p:pic>
        <p:nvPicPr>
          <p:cNvPr id="5" name="Picture 4" descr="A transparent box with a circuit board inside&#10;&#10;AI-generated content may be incorrect.">
            <a:extLst>
              <a:ext uri="{FF2B5EF4-FFF2-40B4-BE49-F238E27FC236}">
                <a16:creationId xmlns:a16="http://schemas.microsoft.com/office/drawing/2014/main" id="{3ADB4B32-8EDD-8274-5069-AB820B902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8"/>
          <a:stretch/>
        </p:blipFill>
        <p:spPr>
          <a:xfrm>
            <a:off x="355188" y="1668401"/>
            <a:ext cx="5740812" cy="3521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89AFA-2A91-02F3-E0C6-B557DB856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918" y="3942404"/>
            <a:ext cx="5079768" cy="121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7D483-2799-4204-769B-685D0976D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870" y="1140708"/>
            <a:ext cx="3074936" cy="24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73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10626-CC90-D606-E671-E387540DB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D051-2484-B800-3E6E-55F984FD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17" y="447587"/>
            <a:ext cx="9688296" cy="71980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Contributions…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428150C-1EF5-36F2-1016-1C4B3A56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1A7E-7B1B-4BCA-BD5F-762FEDFC3D17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D9A2CBC-8A78-CE00-35F7-0BB11A0F4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9841"/>
            <a:ext cx="10832225" cy="46871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>
                <a:latin typeface="Recta" panose="02000000000000000000"/>
              </a:rPr>
              <a:t>Affiliated institutes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Recta" panose="02000000000000000000"/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Recta" panose="02000000000000000000"/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Recta" panose="02000000000000000000"/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Recta" panose="02000000000000000000"/>
            </a:endParaRPr>
          </a:p>
          <a:p>
            <a:pPr marL="0" indent="0">
              <a:buNone/>
            </a:pPr>
            <a:r>
              <a:rPr lang="en-US" u="sng" dirty="0">
                <a:latin typeface="Recta" panose="02000000000000000000"/>
              </a:rPr>
              <a:t>Internal Effort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Recta" panose="02000000000000000000"/>
              </a:rPr>
              <a:t>Staff:</a:t>
            </a:r>
            <a:r>
              <a:rPr lang="en-US" dirty="0">
                <a:latin typeface="Recta" panose="02000000000000000000"/>
              </a:rPr>
              <a:t> Jeff Ashenfelter, Tom Barker, Mark Haeckel, Tom Hurteau, Frank Lopez, Craig Miller, Brandon Ramirez, and James Wilhelmi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Recta" panose="02000000000000000000"/>
              </a:rPr>
              <a:t>Scientific Effort: </a:t>
            </a:r>
            <a:r>
              <a:rPr lang="en-US" dirty="0">
                <a:latin typeface="Recta" panose="02000000000000000000"/>
              </a:rPr>
              <a:t>Paul Tipton (PI), Arianna Garcia Caffaro, Jesse Farr, Chase Shimmin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Recta" panose="02000000000000000000"/>
              </a:rPr>
              <a:t>Undergrads:</a:t>
            </a:r>
            <a:r>
              <a:rPr lang="en-US" dirty="0">
                <a:solidFill>
                  <a:schemeClr val="accent1"/>
                </a:solidFill>
                <a:latin typeface="Recta" panose="02000000000000000000"/>
              </a:rPr>
              <a:t> </a:t>
            </a:r>
            <a:r>
              <a:rPr lang="en-US" dirty="0">
                <a:latin typeface="Recta" panose="02000000000000000000"/>
              </a:rPr>
              <a:t>Nikita Mazotov, George Ploumis, and </a:t>
            </a:r>
            <a:r>
              <a:rPr lang="en-US" dirty="0" err="1">
                <a:latin typeface="Recta" panose="02000000000000000000"/>
              </a:rPr>
              <a:t>Pev</a:t>
            </a:r>
            <a:r>
              <a:rPr lang="en-US" dirty="0">
                <a:latin typeface="Recta" panose="02000000000000000000"/>
              </a:rPr>
              <a:t> Vail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51FD8-EBE5-7F2C-CCA6-16C5DF3A4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806" y="98779"/>
            <a:ext cx="1413817" cy="426757"/>
          </a:xfrm>
          <a:prstGeom prst="rect">
            <a:avLst/>
          </a:prstGeom>
        </p:spPr>
      </p:pic>
      <p:pic>
        <p:nvPicPr>
          <p:cNvPr id="1026" name="Picture 2" descr="Brookhaven National Lab">
            <a:extLst>
              <a:ext uri="{FF2B5EF4-FFF2-40B4-BE49-F238E27FC236}">
                <a16:creationId xmlns:a16="http://schemas.microsoft.com/office/drawing/2014/main" id="{3CAB7AB3-62D0-AE99-FEA4-80010149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5" y="2527180"/>
            <a:ext cx="986496" cy="6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wrence Berkeley National Laboratory - The National LaboratoriesThe National  Laboratories">
            <a:extLst>
              <a:ext uri="{FF2B5EF4-FFF2-40B4-BE49-F238E27FC236}">
                <a16:creationId xmlns:a16="http://schemas.microsoft.com/office/drawing/2014/main" id="{40E90898-0645-143F-C197-99BC21C8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58" y="2407252"/>
            <a:ext cx="978655" cy="8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CIPP">
            <a:extLst>
              <a:ext uri="{FF2B5EF4-FFF2-40B4-BE49-F238E27FC236}">
                <a16:creationId xmlns:a16="http://schemas.microsoft.com/office/drawing/2014/main" id="{D8ABE22A-2DDD-81C2-FAED-A24FBB84D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98" y="2342524"/>
            <a:ext cx="1806733" cy="8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iversity of Oxford, Department of Physics | LinkedIn">
            <a:extLst>
              <a:ext uri="{FF2B5EF4-FFF2-40B4-BE49-F238E27FC236}">
                <a16:creationId xmlns:a16="http://schemas.microsoft.com/office/drawing/2014/main" id="{93202F60-64B4-E6BA-89D2-C168B6E8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90" y="2374641"/>
            <a:ext cx="815546" cy="8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utherford Appleton Laboratory - Specialist Gas Engineering Services">
            <a:extLst>
              <a:ext uri="{FF2B5EF4-FFF2-40B4-BE49-F238E27FC236}">
                <a16:creationId xmlns:a16="http://schemas.microsoft.com/office/drawing/2014/main" id="{01926123-2E1C-86D4-54D6-956E448B2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33517" r="50353" b="28759"/>
          <a:stretch/>
        </p:blipFill>
        <p:spPr bwMode="auto">
          <a:xfrm>
            <a:off x="5568605" y="2334131"/>
            <a:ext cx="1720007" cy="94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ueen Mary University of London - Aspect">
            <a:extLst>
              <a:ext uri="{FF2B5EF4-FFF2-40B4-BE49-F238E27FC236}">
                <a16:creationId xmlns:a16="http://schemas.microsoft.com/office/drawing/2014/main" id="{1401D249-01BF-F849-6D5D-FF07C15C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21" y="2543409"/>
            <a:ext cx="1902954" cy="50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ome | The University of Sheffield">
            <a:extLst>
              <a:ext uri="{FF2B5EF4-FFF2-40B4-BE49-F238E27FC236}">
                <a16:creationId xmlns:a16="http://schemas.microsoft.com/office/drawing/2014/main" id="{4556839C-630F-3541-2389-BA3A9B2D5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84" y="2383577"/>
            <a:ext cx="2004016" cy="8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39. Lancaster University – IISMA">
            <a:extLst>
              <a:ext uri="{FF2B5EF4-FFF2-40B4-BE49-F238E27FC236}">
                <a16:creationId xmlns:a16="http://schemas.microsoft.com/office/drawing/2014/main" id="{914C0D17-AA97-30F3-F5AE-39FA94CB1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47" y="2136815"/>
            <a:ext cx="1292185" cy="129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57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89538-F948-4418-9E77-2C4B049B8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9B81-1ECE-61E7-4C40-C1DF42D0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17" y="447587"/>
            <a:ext cx="9688296" cy="71980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Contributions by the APC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DC8643-27B3-8734-B5DB-6F64EF20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1A7E-7B1B-4BCA-BD5F-762FEDFC3D17}" type="slidenum">
              <a:rPr lang="en-US" smtClean="0"/>
              <a:t>6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BED1477-C863-48AE-4598-AB6455215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041" y="1517430"/>
            <a:ext cx="2621017" cy="3933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Recta" panose="02000000000000000000"/>
              </a:rPr>
              <a:t>Stave Core trimming fixture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6F100-2B12-8806-ED9B-FF7264D0B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806" y="98779"/>
            <a:ext cx="1413817" cy="426757"/>
          </a:xfrm>
          <a:prstGeom prst="rect">
            <a:avLst/>
          </a:prstGeom>
        </p:spPr>
      </p:pic>
      <p:pic>
        <p:nvPicPr>
          <p:cNvPr id="5" name="Picture 4" descr="A machine with metal parts&#10;&#10;AI-generated content may be incorrect.">
            <a:extLst>
              <a:ext uri="{FF2B5EF4-FFF2-40B4-BE49-F238E27FC236}">
                <a16:creationId xmlns:a16="http://schemas.microsoft.com/office/drawing/2014/main" id="{B56D066C-6B1E-B2E5-A2B2-A3DEE2495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1" b="20086"/>
          <a:stretch/>
        </p:blipFill>
        <p:spPr>
          <a:xfrm>
            <a:off x="4315838" y="2420006"/>
            <a:ext cx="2796182" cy="3476216"/>
          </a:xfrm>
          <a:prstGeom prst="rect">
            <a:avLst/>
          </a:prstGeom>
        </p:spPr>
      </p:pic>
      <p:pic>
        <p:nvPicPr>
          <p:cNvPr id="7" name="Picture 6" descr="A clear plastic box in a room&#10;&#10;AI-generated content may be incorrect.">
            <a:extLst>
              <a:ext uri="{FF2B5EF4-FFF2-40B4-BE49-F238E27FC236}">
                <a16:creationId xmlns:a16="http://schemas.microsoft.com/office/drawing/2014/main" id="{3BD3B176-AD77-B4C5-7601-A3696E695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9" b="21152"/>
          <a:stretch/>
        </p:blipFill>
        <p:spPr>
          <a:xfrm>
            <a:off x="8331039" y="2420659"/>
            <a:ext cx="2796182" cy="3449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5C57F-21BF-B9D1-204E-271B472B4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19" y="2422671"/>
            <a:ext cx="2517263" cy="3445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6FEA9C-DBB1-54BB-CE07-C87B8C73D650}"/>
              </a:ext>
            </a:extLst>
          </p:cNvPr>
          <p:cNvSpPr txBox="1"/>
          <p:nvPr/>
        </p:nvSpPr>
        <p:spPr>
          <a:xfrm>
            <a:off x="4256307" y="1513488"/>
            <a:ext cx="32596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Recta" panose="02000000000000000000"/>
              </a:rPr>
              <a:t>3D printed gauge check for cooling tubes</a:t>
            </a:r>
          </a:p>
          <a:p>
            <a:pPr marL="0" indent="0">
              <a:buNone/>
            </a:pPr>
            <a:r>
              <a:rPr lang="en-US" dirty="0">
                <a:latin typeface="Recta" panose="02000000000000000000"/>
              </a:rPr>
              <a:t>	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9342BA-14C1-C912-CACC-4751C0FD717A}"/>
              </a:ext>
            </a:extLst>
          </p:cNvPr>
          <p:cNvSpPr txBox="1"/>
          <p:nvPr/>
        </p:nvSpPr>
        <p:spPr>
          <a:xfrm>
            <a:off x="8134678" y="1513488"/>
            <a:ext cx="31889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Recta" panose="02000000000000000000"/>
              </a:rPr>
              <a:t>Laser cut panels for Thermal QC enclosure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1087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5066-3D94-69B0-435D-2E21A4A8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17" y="447587"/>
            <a:ext cx="9688296" cy="719807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Georgia" panose="02040502050405020303" pitchFamily="18" charset="0"/>
              </a:rPr>
              <a:t>Production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73E20F-F122-893B-FECE-D8DCD37E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F1A7E-7B1B-4BCA-BD5F-762FEDFC3D17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8BD21B-0BFD-0420-FD55-AE658BC34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49" y="1623848"/>
            <a:ext cx="7549659" cy="4468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Recta" panose="02000000000000000000"/>
              </a:rPr>
              <a:t>Stave Cores that pass QA/QC testing are delivered to BNL for module loading.</a:t>
            </a:r>
          </a:p>
          <a:p>
            <a:pPr marL="0" indent="0">
              <a:buNone/>
            </a:pPr>
            <a:r>
              <a:rPr lang="en-US" dirty="0">
                <a:latin typeface="Recta" panose="02000000000000000000"/>
              </a:rPr>
              <a:t>Loaded staves are then sent to CERN for reception testing and storage.</a:t>
            </a:r>
          </a:p>
          <a:p>
            <a:pPr marL="0" indent="0">
              <a:buNone/>
            </a:pPr>
            <a:endParaRPr lang="en-US" dirty="0">
              <a:latin typeface="Recta" panose="02000000000000000000"/>
            </a:endParaRPr>
          </a:p>
          <a:p>
            <a:pPr marL="0" indent="0">
              <a:buNone/>
            </a:pPr>
            <a:r>
              <a:rPr lang="en-US" dirty="0">
                <a:latin typeface="Recta" panose="02000000000000000000"/>
              </a:rPr>
              <a:t>Scheduled to complete contract requirements in two years. (Jan 2027)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13DC7-9D17-E895-18CE-7C5923CCB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785" y="202268"/>
            <a:ext cx="3119337" cy="171541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A6A4152-993B-4A05-FAF5-9E0AD15D2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64" y="4172178"/>
            <a:ext cx="3951091" cy="21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BB0DC4-7022-EE07-49E1-5DE252F25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771" y="2034276"/>
            <a:ext cx="3515351" cy="20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6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282</Words>
  <Application>Microsoft Office PowerPoint</Application>
  <PresentationFormat>Widescreen</PresentationFormat>
  <Paragraphs>54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Georgia</vt:lpstr>
      <vt:lpstr>Recta</vt:lpstr>
      <vt:lpstr>Office Theme</vt:lpstr>
      <vt:lpstr>The ATLAS Project: Phase II Upgrade</vt:lpstr>
      <vt:lpstr>A Toroidal LHC ApparatuS</vt:lpstr>
      <vt:lpstr>Here at Yale – Cleanroom 106</vt:lpstr>
      <vt:lpstr>Loaded Stave</vt:lpstr>
      <vt:lpstr>Contributions…</vt:lpstr>
      <vt:lpstr>Contributions by the APC</vt:lpstr>
      <vt:lpstr>Production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Ramirez, Brandon</dc:creator>
  <cp:lastModifiedBy>Ramirez, Brandon</cp:lastModifiedBy>
  <cp:revision>1</cp:revision>
  <dcterms:created xsi:type="dcterms:W3CDTF">2025-02-20T19:20:20Z</dcterms:created>
  <dcterms:modified xsi:type="dcterms:W3CDTF">2025-02-24T14:13:36Z</dcterms:modified>
</cp:coreProperties>
</file>